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handoutMasterIdLst>
    <p:handoutMasterId r:id="rId42"/>
  </p:handoutMasterIdLst>
  <p:sldIdLst>
    <p:sldId id="256" r:id="rId5"/>
    <p:sldId id="258" r:id="rId6"/>
    <p:sldId id="267" r:id="rId7"/>
    <p:sldId id="311" r:id="rId8"/>
    <p:sldId id="268" r:id="rId9"/>
    <p:sldId id="270" r:id="rId10"/>
    <p:sldId id="273" r:id="rId11"/>
    <p:sldId id="315" r:id="rId12"/>
    <p:sldId id="271" r:id="rId13"/>
    <p:sldId id="317" r:id="rId14"/>
    <p:sldId id="306" r:id="rId15"/>
    <p:sldId id="316" r:id="rId16"/>
    <p:sldId id="362" r:id="rId17"/>
    <p:sldId id="359" r:id="rId18"/>
    <p:sldId id="360" r:id="rId19"/>
    <p:sldId id="345" r:id="rId20"/>
    <p:sldId id="347" r:id="rId21"/>
    <p:sldId id="274" r:id="rId22"/>
    <p:sldId id="275" r:id="rId23"/>
    <p:sldId id="309" r:id="rId24"/>
    <p:sldId id="276" r:id="rId25"/>
    <p:sldId id="277" r:id="rId26"/>
    <p:sldId id="278" r:id="rId27"/>
    <p:sldId id="312" r:id="rId28"/>
    <p:sldId id="279" r:id="rId29"/>
    <p:sldId id="280" r:id="rId30"/>
    <p:sldId id="302" r:id="rId31"/>
    <p:sldId id="313" r:id="rId32"/>
    <p:sldId id="355" r:id="rId33"/>
    <p:sldId id="356" r:id="rId34"/>
    <p:sldId id="352" r:id="rId35"/>
    <p:sldId id="281" r:id="rId36"/>
    <p:sldId id="282" r:id="rId37"/>
    <p:sldId id="283" r:id="rId38"/>
    <p:sldId id="286" r:id="rId39"/>
    <p:sldId id="314" r:id="rId40"/>
  </p:sldIdLst>
  <p:sldSz cx="9144000" cy="6858000" type="screen4x3"/>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04" autoAdjust="0"/>
    <p:restoredTop sz="93103"/>
  </p:normalViewPr>
  <p:slideViewPr>
    <p:cSldViewPr>
      <p:cViewPr varScale="1">
        <p:scale>
          <a:sx n="77" d="100"/>
          <a:sy n="77" d="100"/>
        </p:scale>
        <p:origin x="1886"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7ADDF4-AAC2-44B9-8BD4-B4F9566B4638}" type="doc">
      <dgm:prSet loTypeId="urn:microsoft.com/office/officeart/2005/8/layout/bProcess4" loCatId="process" qsTypeId="urn:microsoft.com/office/officeart/2005/8/quickstyle/simple1" qsCatId="simple" csTypeId="urn:microsoft.com/office/officeart/2005/8/colors/accent4_2" csCatId="accent4" phldr="1"/>
      <dgm:spPr/>
      <dgm:t>
        <a:bodyPr/>
        <a:lstStyle/>
        <a:p>
          <a:endParaRPr lang="nl-BE"/>
        </a:p>
      </dgm:t>
    </dgm:pt>
    <dgm:pt modelId="{8CAAF690-96D9-4F5F-8A31-2904DD6D6333}">
      <dgm:prSet phldrT="[Tekst]" custT="1"/>
      <dgm:spPr/>
      <dgm:t>
        <a:bodyPr/>
        <a:lstStyle/>
        <a:p>
          <a:r>
            <a:rPr lang="nl-NL" sz="1400">
              <a:latin typeface="+mj-lt"/>
            </a:rPr>
            <a:t>Overhandigen </a:t>
          </a:r>
          <a:r>
            <a:rPr lang="nl-NL" sz="1400" err="1">
              <a:latin typeface="+mj-lt"/>
            </a:rPr>
            <a:t>functie-beschrijving</a:t>
          </a:r>
          <a:endParaRPr lang="nl-BE" sz="1400">
            <a:latin typeface="+mj-lt"/>
          </a:endParaRPr>
        </a:p>
      </dgm:t>
    </dgm:pt>
    <dgm:pt modelId="{B1AFAC67-1B26-498C-9EAD-54F22450174C}" type="parTrans" cxnId="{055761CB-FF92-48E1-832A-2943F9E32FD0}">
      <dgm:prSet/>
      <dgm:spPr/>
      <dgm:t>
        <a:bodyPr/>
        <a:lstStyle/>
        <a:p>
          <a:endParaRPr lang="nl-BE" sz="1400">
            <a:latin typeface="+mj-lt"/>
          </a:endParaRPr>
        </a:p>
      </dgm:t>
    </dgm:pt>
    <dgm:pt modelId="{F9CC6938-2CAB-4E79-8458-EF56D1535CDD}" type="sibTrans" cxnId="{055761CB-FF92-48E1-832A-2943F9E32FD0}">
      <dgm:prSet/>
      <dgm:spPr/>
      <dgm:t>
        <a:bodyPr/>
        <a:lstStyle/>
        <a:p>
          <a:endParaRPr lang="nl-BE" sz="1400">
            <a:latin typeface="+mj-lt"/>
          </a:endParaRPr>
        </a:p>
      </dgm:t>
    </dgm:pt>
    <dgm:pt modelId="{AF549224-E65A-4910-8FF5-B1062882BFD8}">
      <dgm:prSet phldrT="[Tekst]" custT="1"/>
      <dgm:spPr>
        <a:solidFill>
          <a:srgbClr val="B1B64A"/>
        </a:solidFill>
        <a:ln>
          <a:solidFill>
            <a:srgbClr val="B1B64A"/>
          </a:solidFill>
        </a:ln>
      </dgm:spPr>
      <dgm:t>
        <a:bodyPr/>
        <a:lstStyle/>
        <a:p>
          <a:r>
            <a:rPr lang="nl-NL" sz="1400">
              <a:latin typeface="+mj-lt"/>
            </a:rPr>
            <a:t>Termijn niet bepaald</a:t>
          </a:r>
          <a:endParaRPr lang="nl-BE" sz="1400">
            <a:latin typeface="+mj-lt"/>
          </a:endParaRPr>
        </a:p>
      </dgm:t>
    </dgm:pt>
    <dgm:pt modelId="{AF96B712-B631-4AA3-8C88-888A66A8D080}" type="parTrans" cxnId="{AF58B63F-48CF-433B-AD64-08F859557A62}">
      <dgm:prSet/>
      <dgm:spPr/>
      <dgm:t>
        <a:bodyPr/>
        <a:lstStyle/>
        <a:p>
          <a:endParaRPr lang="nl-BE" sz="1400">
            <a:latin typeface="+mj-lt"/>
          </a:endParaRPr>
        </a:p>
      </dgm:t>
    </dgm:pt>
    <dgm:pt modelId="{6A16A5C2-8B73-44C4-B197-BE0086115037}" type="sibTrans" cxnId="{AF58B63F-48CF-433B-AD64-08F859557A62}">
      <dgm:prSet/>
      <dgm:spPr/>
      <dgm:t>
        <a:bodyPr/>
        <a:lstStyle/>
        <a:p>
          <a:endParaRPr lang="nl-BE" sz="1400">
            <a:latin typeface="+mj-lt"/>
          </a:endParaRPr>
        </a:p>
      </dgm:t>
    </dgm:pt>
    <dgm:pt modelId="{2CE6B50D-CAF7-4671-A7B3-5A03A45ABA38}">
      <dgm:prSet phldrT="[Tekst]" custT="1"/>
      <dgm:spPr/>
      <dgm:t>
        <a:bodyPr/>
        <a:lstStyle/>
        <a:p>
          <a:r>
            <a:rPr lang="nl-BE" sz="1050">
              <a:latin typeface="+mj-lt"/>
            </a:rPr>
            <a:t>Verslag eerste formele functioneringsgesprek met POD en duidelijke weergave tekortkomingen</a:t>
          </a:r>
        </a:p>
      </dgm:t>
    </dgm:pt>
    <dgm:pt modelId="{16AB2F76-BC0B-407E-BD25-3EC639EEAAB7}" type="parTrans" cxnId="{49261D7E-EE76-4CCA-A2FF-4CB5CEF58447}">
      <dgm:prSet/>
      <dgm:spPr/>
      <dgm:t>
        <a:bodyPr/>
        <a:lstStyle/>
        <a:p>
          <a:endParaRPr lang="nl-BE" sz="1400">
            <a:latin typeface="+mj-lt"/>
          </a:endParaRPr>
        </a:p>
      </dgm:t>
    </dgm:pt>
    <dgm:pt modelId="{08F247F0-4624-4402-9682-169F5AC66AC8}" type="sibTrans" cxnId="{49261D7E-EE76-4CCA-A2FF-4CB5CEF58447}">
      <dgm:prSet/>
      <dgm:spPr/>
      <dgm:t>
        <a:bodyPr/>
        <a:lstStyle/>
        <a:p>
          <a:endParaRPr lang="nl-BE" sz="1400">
            <a:latin typeface="+mj-lt"/>
          </a:endParaRPr>
        </a:p>
      </dgm:t>
    </dgm:pt>
    <dgm:pt modelId="{A9DC5B79-8AAF-4A55-8106-6364D57D7662}">
      <dgm:prSet phldrT="[Tekst]" custT="1"/>
      <dgm:spPr>
        <a:solidFill>
          <a:srgbClr val="B1B64A"/>
        </a:solidFill>
        <a:ln>
          <a:solidFill>
            <a:srgbClr val="B1B64A"/>
          </a:solidFill>
        </a:ln>
      </dgm:spPr>
      <dgm:t>
        <a:bodyPr/>
        <a:lstStyle/>
        <a:p>
          <a:r>
            <a:rPr lang="nl-BE" sz="1400">
              <a:latin typeface="+mj-lt"/>
            </a:rPr>
            <a:t>Minimum 120 (kalender)dagen effectieve prestaties</a:t>
          </a:r>
        </a:p>
      </dgm:t>
    </dgm:pt>
    <dgm:pt modelId="{BBFF309B-345D-4F75-95F7-183106F34BC5}" type="parTrans" cxnId="{C30E1405-8A7A-4FB5-B50A-C4EE46261165}">
      <dgm:prSet/>
      <dgm:spPr/>
      <dgm:t>
        <a:bodyPr/>
        <a:lstStyle/>
        <a:p>
          <a:endParaRPr lang="nl-BE" sz="1400">
            <a:latin typeface="+mj-lt"/>
          </a:endParaRPr>
        </a:p>
      </dgm:t>
    </dgm:pt>
    <dgm:pt modelId="{38F35C24-B318-4222-94DC-13F1F7C161CF}" type="sibTrans" cxnId="{C30E1405-8A7A-4FB5-B50A-C4EE46261165}">
      <dgm:prSet/>
      <dgm:spPr/>
      <dgm:t>
        <a:bodyPr/>
        <a:lstStyle/>
        <a:p>
          <a:endParaRPr lang="nl-BE" sz="1400">
            <a:latin typeface="+mj-lt"/>
          </a:endParaRPr>
        </a:p>
      </dgm:t>
    </dgm:pt>
    <dgm:pt modelId="{70FA50AA-5ED0-4366-AA7B-AA9AF82D7827}">
      <dgm:prSet phldrT="[Tekst]" custT="1"/>
      <dgm:spPr/>
      <dgm:t>
        <a:bodyPr/>
        <a:lstStyle/>
        <a:p>
          <a:r>
            <a:rPr lang="nl-BE" sz="1400">
              <a:latin typeface="+mj-lt"/>
            </a:rPr>
            <a:t>Eerste evaluatie met eindconclusie 'onvoldoende'</a:t>
          </a:r>
        </a:p>
      </dgm:t>
    </dgm:pt>
    <dgm:pt modelId="{83A187A8-ABB9-4DE6-95D0-FEAD159E20B3}" type="parTrans" cxnId="{B8BC9D71-7EA4-4B4F-8D99-A79B7A4E06D0}">
      <dgm:prSet/>
      <dgm:spPr/>
      <dgm:t>
        <a:bodyPr/>
        <a:lstStyle/>
        <a:p>
          <a:endParaRPr lang="nl-BE" sz="1400">
            <a:latin typeface="+mj-lt"/>
          </a:endParaRPr>
        </a:p>
      </dgm:t>
    </dgm:pt>
    <dgm:pt modelId="{8F4EA680-C360-412E-A1E5-B3D34154D6FC}" type="sibTrans" cxnId="{B8BC9D71-7EA4-4B4F-8D99-A79B7A4E06D0}">
      <dgm:prSet/>
      <dgm:spPr/>
      <dgm:t>
        <a:bodyPr/>
        <a:lstStyle/>
        <a:p>
          <a:endParaRPr lang="nl-BE" sz="1400">
            <a:latin typeface="+mj-lt"/>
          </a:endParaRPr>
        </a:p>
      </dgm:t>
    </dgm:pt>
    <dgm:pt modelId="{61794243-B5EC-4CA3-9D50-78DB49F90666}">
      <dgm:prSet phldrT="[Tekst]" custT="1"/>
      <dgm:spPr>
        <a:solidFill>
          <a:srgbClr val="B1B64A"/>
        </a:solidFill>
        <a:ln>
          <a:solidFill>
            <a:srgbClr val="B1B64A"/>
          </a:solidFill>
        </a:ln>
      </dgm:spPr>
      <dgm:t>
        <a:bodyPr/>
        <a:lstStyle/>
        <a:p>
          <a:r>
            <a:rPr lang="nl-BE" sz="1400">
              <a:latin typeface="+mj-lt"/>
            </a:rPr>
            <a:t>Minimum 120 (kalender)dagen effectieve  prestaties</a:t>
          </a:r>
        </a:p>
      </dgm:t>
    </dgm:pt>
    <dgm:pt modelId="{C4B4C595-AA50-4CDD-938E-9AF5998A8ADE}" type="parTrans" cxnId="{6EB80BBB-F1F0-4A8A-87E1-5BF79D58F4A3}">
      <dgm:prSet/>
      <dgm:spPr/>
      <dgm:t>
        <a:bodyPr/>
        <a:lstStyle/>
        <a:p>
          <a:endParaRPr lang="nl-BE" sz="1400">
            <a:latin typeface="+mj-lt"/>
          </a:endParaRPr>
        </a:p>
      </dgm:t>
    </dgm:pt>
    <dgm:pt modelId="{CCE6C10F-3365-4FF0-B967-34AB8CF1C6A6}" type="sibTrans" cxnId="{6EB80BBB-F1F0-4A8A-87E1-5BF79D58F4A3}">
      <dgm:prSet/>
      <dgm:spPr/>
      <dgm:t>
        <a:bodyPr/>
        <a:lstStyle/>
        <a:p>
          <a:endParaRPr lang="nl-BE" sz="1400">
            <a:latin typeface="+mj-lt"/>
          </a:endParaRPr>
        </a:p>
      </dgm:t>
    </dgm:pt>
    <dgm:pt modelId="{9B95D0AE-0556-418A-BE98-CF81F68733FD}">
      <dgm:prSet phldrT="[Tekst]" custT="1"/>
      <dgm:spPr/>
      <dgm:t>
        <a:bodyPr/>
        <a:lstStyle/>
        <a:p>
          <a:r>
            <a:rPr lang="nl-NL" sz="1400">
              <a:latin typeface="+mj-lt"/>
            </a:rPr>
            <a:t>Tweede evaluatie met eindconclusie ‘onvoldoende’</a:t>
          </a:r>
          <a:endParaRPr lang="nl-BE" sz="1400">
            <a:latin typeface="+mj-lt"/>
          </a:endParaRPr>
        </a:p>
      </dgm:t>
    </dgm:pt>
    <dgm:pt modelId="{BA5870B0-06AE-4CD0-ABC6-770D9428C050}" type="parTrans" cxnId="{06AACEA1-5EBB-4177-AC43-FB9B83EDE3CB}">
      <dgm:prSet/>
      <dgm:spPr/>
      <dgm:t>
        <a:bodyPr/>
        <a:lstStyle/>
        <a:p>
          <a:endParaRPr lang="nl-BE" sz="1400">
            <a:latin typeface="+mj-lt"/>
          </a:endParaRPr>
        </a:p>
      </dgm:t>
    </dgm:pt>
    <dgm:pt modelId="{A47EE49D-157B-4A73-B6AD-97B6240ECDCC}" type="sibTrans" cxnId="{06AACEA1-5EBB-4177-AC43-FB9B83EDE3CB}">
      <dgm:prSet/>
      <dgm:spPr/>
      <dgm:t>
        <a:bodyPr/>
        <a:lstStyle/>
        <a:p>
          <a:endParaRPr lang="nl-BE" sz="1400">
            <a:latin typeface="+mj-lt"/>
          </a:endParaRPr>
        </a:p>
      </dgm:t>
    </dgm:pt>
    <dgm:pt modelId="{BF7C2ADC-A103-46D5-82FD-B556E3EC8626}" type="pres">
      <dgm:prSet presAssocID="{687ADDF4-AAC2-44B9-8BD4-B4F9566B4638}" presName="Name0" presStyleCnt="0">
        <dgm:presLayoutVars>
          <dgm:dir/>
          <dgm:resizeHandles/>
        </dgm:presLayoutVars>
      </dgm:prSet>
      <dgm:spPr/>
    </dgm:pt>
    <dgm:pt modelId="{7CD3A9C3-50D9-49B3-AB38-3BE20BE7CCD1}" type="pres">
      <dgm:prSet presAssocID="{8CAAF690-96D9-4F5F-8A31-2904DD6D6333}" presName="compNode" presStyleCnt="0"/>
      <dgm:spPr/>
    </dgm:pt>
    <dgm:pt modelId="{EE091685-8479-40DE-AB18-99F7AE6C81B6}" type="pres">
      <dgm:prSet presAssocID="{8CAAF690-96D9-4F5F-8A31-2904DD6D6333}" presName="dummyConnPt" presStyleCnt="0"/>
      <dgm:spPr/>
    </dgm:pt>
    <dgm:pt modelId="{D8943E81-84B2-4A8C-996F-78C69965EFE1}" type="pres">
      <dgm:prSet presAssocID="{8CAAF690-96D9-4F5F-8A31-2904DD6D6333}" presName="node" presStyleLbl="node1" presStyleIdx="0" presStyleCnt="7">
        <dgm:presLayoutVars>
          <dgm:bulletEnabled val="1"/>
        </dgm:presLayoutVars>
      </dgm:prSet>
      <dgm:spPr/>
    </dgm:pt>
    <dgm:pt modelId="{32972BA9-3BD7-4560-8F83-2ABEB939F1A9}" type="pres">
      <dgm:prSet presAssocID="{F9CC6938-2CAB-4E79-8458-EF56D1535CDD}" presName="sibTrans" presStyleLbl="bgSibTrans2D1" presStyleIdx="0" presStyleCnt="6"/>
      <dgm:spPr/>
    </dgm:pt>
    <dgm:pt modelId="{4A9B335C-B1D2-4F4D-895F-EE68449ED7B8}" type="pres">
      <dgm:prSet presAssocID="{AF549224-E65A-4910-8FF5-B1062882BFD8}" presName="compNode" presStyleCnt="0"/>
      <dgm:spPr/>
    </dgm:pt>
    <dgm:pt modelId="{1625D9EC-5582-44E3-B21D-2BEE4D919D8A}" type="pres">
      <dgm:prSet presAssocID="{AF549224-E65A-4910-8FF5-B1062882BFD8}" presName="dummyConnPt" presStyleCnt="0"/>
      <dgm:spPr/>
    </dgm:pt>
    <dgm:pt modelId="{9E96D2B9-45E4-40A3-8029-F269E7B92A60}" type="pres">
      <dgm:prSet presAssocID="{AF549224-E65A-4910-8FF5-B1062882BFD8}" presName="node" presStyleLbl="node1" presStyleIdx="1" presStyleCnt="7">
        <dgm:presLayoutVars>
          <dgm:bulletEnabled val="1"/>
        </dgm:presLayoutVars>
      </dgm:prSet>
      <dgm:spPr/>
    </dgm:pt>
    <dgm:pt modelId="{99610130-3AF2-4217-9972-0887CF9B32D1}" type="pres">
      <dgm:prSet presAssocID="{6A16A5C2-8B73-44C4-B197-BE0086115037}" presName="sibTrans" presStyleLbl="bgSibTrans2D1" presStyleIdx="1" presStyleCnt="6"/>
      <dgm:spPr/>
    </dgm:pt>
    <dgm:pt modelId="{A7EFEBEB-B29E-4A10-AA2B-C098F76AB35C}" type="pres">
      <dgm:prSet presAssocID="{2CE6B50D-CAF7-4671-A7B3-5A03A45ABA38}" presName="compNode" presStyleCnt="0"/>
      <dgm:spPr/>
    </dgm:pt>
    <dgm:pt modelId="{2C7E3D00-9AB1-42D8-952F-FC70DDA8C4B6}" type="pres">
      <dgm:prSet presAssocID="{2CE6B50D-CAF7-4671-A7B3-5A03A45ABA38}" presName="dummyConnPt" presStyleCnt="0"/>
      <dgm:spPr/>
    </dgm:pt>
    <dgm:pt modelId="{1701C2D3-7BEC-4AA8-89AB-A5E18BB1EE16}" type="pres">
      <dgm:prSet presAssocID="{2CE6B50D-CAF7-4671-A7B3-5A03A45ABA38}" presName="node" presStyleLbl="node1" presStyleIdx="2" presStyleCnt="7">
        <dgm:presLayoutVars>
          <dgm:bulletEnabled val="1"/>
        </dgm:presLayoutVars>
      </dgm:prSet>
      <dgm:spPr/>
    </dgm:pt>
    <dgm:pt modelId="{23C46196-F56F-4302-874A-62A4A1C2EFF6}" type="pres">
      <dgm:prSet presAssocID="{08F247F0-4624-4402-9682-169F5AC66AC8}" presName="sibTrans" presStyleLbl="bgSibTrans2D1" presStyleIdx="2" presStyleCnt="6"/>
      <dgm:spPr/>
    </dgm:pt>
    <dgm:pt modelId="{3088AFC5-5411-4258-B5CE-0EEC985DBB89}" type="pres">
      <dgm:prSet presAssocID="{A9DC5B79-8AAF-4A55-8106-6364D57D7662}" presName="compNode" presStyleCnt="0"/>
      <dgm:spPr/>
    </dgm:pt>
    <dgm:pt modelId="{DCA8B38C-F62A-41A4-83EF-8244D72356C5}" type="pres">
      <dgm:prSet presAssocID="{A9DC5B79-8AAF-4A55-8106-6364D57D7662}" presName="dummyConnPt" presStyleCnt="0"/>
      <dgm:spPr/>
    </dgm:pt>
    <dgm:pt modelId="{33507E58-D236-44A0-943E-C9B7355ED8F0}" type="pres">
      <dgm:prSet presAssocID="{A9DC5B79-8AAF-4A55-8106-6364D57D7662}" presName="node" presStyleLbl="node1" presStyleIdx="3" presStyleCnt="7">
        <dgm:presLayoutVars>
          <dgm:bulletEnabled val="1"/>
        </dgm:presLayoutVars>
      </dgm:prSet>
      <dgm:spPr/>
    </dgm:pt>
    <dgm:pt modelId="{4954762A-C44C-4CAB-A905-6868B2F67BE6}" type="pres">
      <dgm:prSet presAssocID="{38F35C24-B318-4222-94DC-13F1F7C161CF}" presName="sibTrans" presStyleLbl="bgSibTrans2D1" presStyleIdx="3" presStyleCnt="6"/>
      <dgm:spPr/>
    </dgm:pt>
    <dgm:pt modelId="{4A57D0CA-C22D-4F5C-81D1-88EEE9523762}" type="pres">
      <dgm:prSet presAssocID="{70FA50AA-5ED0-4366-AA7B-AA9AF82D7827}" presName="compNode" presStyleCnt="0"/>
      <dgm:spPr/>
    </dgm:pt>
    <dgm:pt modelId="{4E406591-47D9-47BC-A63E-BFD0B43FC5E0}" type="pres">
      <dgm:prSet presAssocID="{70FA50AA-5ED0-4366-AA7B-AA9AF82D7827}" presName="dummyConnPt" presStyleCnt="0"/>
      <dgm:spPr/>
    </dgm:pt>
    <dgm:pt modelId="{48538475-37DA-46D2-9689-26618A761009}" type="pres">
      <dgm:prSet presAssocID="{70FA50AA-5ED0-4366-AA7B-AA9AF82D7827}" presName="node" presStyleLbl="node1" presStyleIdx="4" presStyleCnt="7">
        <dgm:presLayoutVars>
          <dgm:bulletEnabled val="1"/>
        </dgm:presLayoutVars>
      </dgm:prSet>
      <dgm:spPr/>
    </dgm:pt>
    <dgm:pt modelId="{2BD0B475-7151-470E-8D6E-E4EE1EE650C3}" type="pres">
      <dgm:prSet presAssocID="{8F4EA680-C360-412E-A1E5-B3D34154D6FC}" presName="sibTrans" presStyleLbl="bgSibTrans2D1" presStyleIdx="4" presStyleCnt="6"/>
      <dgm:spPr/>
    </dgm:pt>
    <dgm:pt modelId="{0B733046-E802-4630-B23D-015C9AF35A29}" type="pres">
      <dgm:prSet presAssocID="{61794243-B5EC-4CA3-9D50-78DB49F90666}" presName="compNode" presStyleCnt="0"/>
      <dgm:spPr/>
    </dgm:pt>
    <dgm:pt modelId="{1FD7E30B-648B-417C-AE32-C6D87ED6F7FD}" type="pres">
      <dgm:prSet presAssocID="{61794243-B5EC-4CA3-9D50-78DB49F90666}" presName="dummyConnPt" presStyleCnt="0"/>
      <dgm:spPr/>
    </dgm:pt>
    <dgm:pt modelId="{90F4856C-F8B9-42DF-87C2-79DFE5F43620}" type="pres">
      <dgm:prSet presAssocID="{61794243-B5EC-4CA3-9D50-78DB49F90666}" presName="node" presStyleLbl="node1" presStyleIdx="5" presStyleCnt="7">
        <dgm:presLayoutVars>
          <dgm:bulletEnabled val="1"/>
        </dgm:presLayoutVars>
      </dgm:prSet>
      <dgm:spPr/>
    </dgm:pt>
    <dgm:pt modelId="{A776DEB3-2087-4AB7-A1A2-A3846686DFAD}" type="pres">
      <dgm:prSet presAssocID="{CCE6C10F-3365-4FF0-B967-34AB8CF1C6A6}" presName="sibTrans" presStyleLbl="bgSibTrans2D1" presStyleIdx="5" presStyleCnt="6"/>
      <dgm:spPr/>
    </dgm:pt>
    <dgm:pt modelId="{4F2C43D5-9A99-4AA8-B5F7-7FF61ED7E8C6}" type="pres">
      <dgm:prSet presAssocID="{9B95D0AE-0556-418A-BE98-CF81F68733FD}" presName="compNode" presStyleCnt="0"/>
      <dgm:spPr/>
    </dgm:pt>
    <dgm:pt modelId="{15FF4CA3-6452-44AA-96AE-D8674BE48396}" type="pres">
      <dgm:prSet presAssocID="{9B95D0AE-0556-418A-BE98-CF81F68733FD}" presName="dummyConnPt" presStyleCnt="0"/>
      <dgm:spPr/>
    </dgm:pt>
    <dgm:pt modelId="{8C68DC13-1CEF-4C9D-A9CA-936A27D88792}" type="pres">
      <dgm:prSet presAssocID="{9B95D0AE-0556-418A-BE98-CF81F68733FD}" presName="node" presStyleLbl="node1" presStyleIdx="6" presStyleCnt="7" custLinFactNeighborX="35202" custLinFactNeighborY="-324">
        <dgm:presLayoutVars>
          <dgm:bulletEnabled val="1"/>
        </dgm:presLayoutVars>
      </dgm:prSet>
      <dgm:spPr/>
    </dgm:pt>
  </dgm:ptLst>
  <dgm:cxnLst>
    <dgm:cxn modelId="{C30E1405-8A7A-4FB5-B50A-C4EE46261165}" srcId="{687ADDF4-AAC2-44B9-8BD4-B4F9566B4638}" destId="{A9DC5B79-8AAF-4A55-8106-6364D57D7662}" srcOrd="3" destOrd="0" parTransId="{BBFF309B-345D-4F75-95F7-183106F34BC5}" sibTransId="{38F35C24-B318-4222-94DC-13F1F7C161CF}"/>
    <dgm:cxn modelId="{3DBB160C-0735-42B3-8485-D97C01577108}" type="presOf" srcId="{61794243-B5EC-4CA3-9D50-78DB49F90666}" destId="{90F4856C-F8B9-42DF-87C2-79DFE5F43620}" srcOrd="0" destOrd="0" presId="urn:microsoft.com/office/officeart/2005/8/layout/bProcess4"/>
    <dgm:cxn modelId="{47139D1D-4B62-47E4-A623-02C6F2E98F4C}" type="presOf" srcId="{38F35C24-B318-4222-94DC-13F1F7C161CF}" destId="{4954762A-C44C-4CAB-A905-6868B2F67BE6}" srcOrd="0" destOrd="0" presId="urn:microsoft.com/office/officeart/2005/8/layout/bProcess4"/>
    <dgm:cxn modelId="{99EC7620-9CB2-4E28-A36F-EA14DEC8AF3B}" type="presOf" srcId="{687ADDF4-AAC2-44B9-8BD4-B4F9566B4638}" destId="{BF7C2ADC-A103-46D5-82FD-B556E3EC8626}" srcOrd="0" destOrd="0" presId="urn:microsoft.com/office/officeart/2005/8/layout/bProcess4"/>
    <dgm:cxn modelId="{AF58B63F-48CF-433B-AD64-08F859557A62}" srcId="{687ADDF4-AAC2-44B9-8BD4-B4F9566B4638}" destId="{AF549224-E65A-4910-8FF5-B1062882BFD8}" srcOrd="1" destOrd="0" parTransId="{AF96B712-B631-4AA3-8C88-888A66A8D080}" sibTransId="{6A16A5C2-8B73-44C4-B197-BE0086115037}"/>
    <dgm:cxn modelId="{9D008943-E569-4DAC-B9FA-AE476721549A}" type="presOf" srcId="{70FA50AA-5ED0-4366-AA7B-AA9AF82D7827}" destId="{48538475-37DA-46D2-9689-26618A761009}" srcOrd="0" destOrd="0" presId="urn:microsoft.com/office/officeart/2005/8/layout/bProcess4"/>
    <dgm:cxn modelId="{FE049F4A-0A21-4E38-8C51-CC60D68FD301}" type="presOf" srcId="{F9CC6938-2CAB-4E79-8458-EF56D1535CDD}" destId="{32972BA9-3BD7-4560-8F83-2ABEB939F1A9}" srcOrd="0" destOrd="0" presId="urn:microsoft.com/office/officeart/2005/8/layout/bProcess4"/>
    <dgm:cxn modelId="{E7231B6E-A954-471F-A410-54C9C4A64D44}" type="presOf" srcId="{8F4EA680-C360-412E-A1E5-B3D34154D6FC}" destId="{2BD0B475-7151-470E-8D6E-E4EE1EE650C3}" srcOrd="0" destOrd="0" presId="urn:microsoft.com/office/officeart/2005/8/layout/bProcess4"/>
    <dgm:cxn modelId="{B8BC9D71-7EA4-4B4F-8D99-A79B7A4E06D0}" srcId="{687ADDF4-AAC2-44B9-8BD4-B4F9566B4638}" destId="{70FA50AA-5ED0-4366-AA7B-AA9AF82D7827}" srcOrd="4" destOrd="0" parTransId="{83A187A8-ABB9-4DE6-95D0-FEAD159E20B3}" sibTransId="{8F4EA680-C360-412E-A1E5-B3D34154D6FC}"/>
    <dgm:cxn modelId="{96E04458-6750-4452-827F-638159BF7398}" type="presOf" srcId="{9B95D0AE-0556-418A-BE98-CF81F68733FD}" destId="{8C68DC13-1CEF-4C9D-A9CA-936A27D88792}" srcOrd="0" destOrd="0" presId="urn:microsoft.com/office/officeart/2005/8/layout/bProcess4"/>
    <dgm:cxn modelId="{49261D7E-EE76-4CCA-A2FF-4CB5CEF58447}" srcId="{687ADDF4-AAC2-44B9-8BD4-B4F9566B4638}" destId="{2CE6B50D-CAF7-4671-A7B3-5A03A45ABA38}" srcOrd="2" destOrd="0" parTransId="{16AB2F76-BC0B-407E-BD25-3EC639EEAAB7}" sibTransId="{08F247F0-4624-4402-9682-169F5AC66AC8}"/>
    <dgm:cxn modelId="{12D11D7E-54FF-47D4-959D-19380777661C}" type="presOf" srcId="{8CAAF690-96D9-4F5F-8A31-2904DD6D6333}" destId="{D8943E81-84B2-4A8C-996F-78C69965EFE1}" srcOrd="0" destOrd="0" presId="urn:microsoft.com/office/officeart/2005/8/layout/bProcess4"/>
    <dgm:cxn modelId="{1BCF2483-A3BB-47EC-9C7B-BB27D53F2328}" type="presOf" srcId="{6A16A5C2-8B73-44C4-B197-BE0086115037}" destId="{99610130-3AF2-4217-9972-0887CF9B32D1}" srcOrd="0" destOrd="0" presId="urn:microsoft.com/office/officeart/2005/8/layout/bProcess4"/>
    <dgm:cxn modelId="{536D6484-31CB-4F27-B77F-D22C80FDCC31}" type="presOf" srcId="{CCE6C10F-3365-4FF0-B967-34AB8CF1C6A6}" destId="{A776DEB3-2087-4AB7-A1A2-A3846686DFAD}" srcOrd="0" destOrd="0" presId="urn:microsoft.com/office/officeart/2005/8/layout/bProcess4"/>
    <dgm:cxn modelId="{3F4256A1-9562-459F-AB38-0B21F7635204}" type="presOf" srcId="{A9DC5B79-8AAF-4A55-8106-6364D57D7662}" destId="{33507E58-D236-44A0-943E-C9B7355ED8F0}" srcOrd="0" destOrd="0" presId="urn:microsoft.com/office/officeart/2005/8/layout/bProcess4"/>
    <dgm:cxn modelId="{06AACEA1-5EBB-4177-AC43-FB9B83EDE3CB}" srcId="{687ADDF4-AAC2-44B9-8BD4-B4F9566B4638}" destId="{9B95D0AE-0556-418A-BE98-CF81F68733FD}" srcOrd="6" destOrd="0" parTransId="{BA5870B0-06AE-4CD0-ABC6-770D9428C050}" sibTransId="{A47EE49D-157B-4A73-B6AD-97B6240ECDCC}"/>
    <dgm:cxn modelId="{4C6266B8-0BBF-4FA4-88BD-5FE7237D9740}" type="presOf" srcId="{AF549224-E65A-4910-8FF5-B1062882BFD8}" destId="{9E96D2B9-45E4-40A3-8029-F269E7B92A60}" srcOrd="0" destOrd="0" presId="urn:microsoft.com/office/officeart/2005/8/layout/bProcess4"/>
    <dgm:cxn modelId="{6EB80BBB-F1F0-4A8A-87E1-5BF79D58F4A3}" srcId="{687ADDF4-AAC2-44B9-8BD4-B4F9566B4638}" destId="{61794243-B5EC-4CA3-9D50-78DB49F90666}" srcOrd="5" destOrd="0" parTransId="{C4B4C595-AA50-4CDD-938E-9AF5998A8ADE}" sibTransId="{CCE6C10F-3365-4FF0-B967-34AB8CF1C6A6}"/>
    <dgm:cxn modelId="{055761CB-FF92-48E1-832A-2943F9E32FD0}" srcId="{687ADDF4-AAC2-44B9-8BD4-B4F9566B4638}" destId="{8CAAF690-96D9-4F5F-8A31-2904DD6D6333}" srcOrd="0" destOrd="0" parTransId="{B1AFAC67-1B26-498C-9EAD-54F22450174C}" sibTransId="{F9CC6938-2CAB-4E79-8458-EF56D1535CDD}"/>
    <dgm:cxn modelId="{EC4160E3-B047-4008-A204-459AC11DB68D}" type="presOf" srcId="{2CE6B50D-CAF7-4671-A7B3-5A03A45ABA38}" destId="{1701C2D3-7BEC-4AA8-89AB-A5E18BB1EE16}" srcOrd="0" destOrd="0" presId="urn:microsoft.com/office/officeart/2005/8/layout/bProcess4"/>
    <dgm:cxn modelId="{3BE297ED-CF2D-4D86-8638-29426EF46BEC}" type="presOf" srcId="{08F247F0-4624-4402-9682-169F5AC66AC8}" destId="{23C46196-F56F-4302-874A-62A4A1C2EFF6}" srcOrd="0" destOrd="0" presId="urn:microsoft.com/office/officeart/2005/8/layout/bProcess4"/>
    <dgm:cxn modelId="{31002C72-2074-426B-9811-700F9D7616FD}" type="presParOf" srcId="{BF7C2ADC-A103-46D5-82FD-B556E3EC8626}" destId="{7CD3A9C3-50D9-49B3-AB38-3BE20BE7CCD1}" srcOrd="0" destOrd="0" presId="urn:microsoft.com/office/officeart/2005/8/layout/bProcess4"/>
    <dgm:cxn modelId="{81102506-7B26-4A35-A84D-64F0784F6983}" type="presParOf" srcId="{7CD3A9C3-50D9-49B3-AB38-3BE20BE7CCD1}" destId="{EE091685-8479-40DE-AB18-99F7AE6C81B6}" srcOrd="0" destOrd="0" presId="urn:microsoft.com/office/officeart/2005/8/layout/bProcess4"/>
    <dgm:cxn modelId="{278EC0C0-AB34-41B3-A018-EB62FEE5C912}" type="presParOf" srcId="{7CD3A9C3-50D9-49B3-AB38-3BE20BE7CCD1}" destId="{D8943E81-84B2-4A8C-996F-78C69965EFE1}" srcOrd="1" destOrd="0" presId="urn:microsoft.com/office/officeart/2005/8/layout/bProcess4"/>
    <dgm:cxn modelId="{A88226F5-FD55-4C41-B2D2-960E732D3F19}" type="presParOf" srcId="{BF7C2ADC-A103-46D5-82FD-B556E3EC8626}" destId="{32972BA9-3BD7-4560-8F83-2ABEB939F1A9}" srcOrd="1" destOrd="0" presId="urn:microsoft.com/office/officeart/2005/8/layout/bProcess4"/>
    <dgm:cxn modelId="{6F934C65-A85A-474B-B886-A90102673061}" type="presParOf" srcId="{BF7C2ADC-A103-46D5-82FD-B556E3EC8626}" destId="{4A9B335C-B1D2-4F4D-895F-EE68449ED7B8}" srcOrd="2" destOrd="0" presId="urn:microsoft.com/office/officeart/2005/8/layout/bProcess4"/>
    <dgm:cxn modelId="{EBAD0DC5-0C27-4275-859A-3513F5BBA486}" type="presParOf" srcId="{4A9B335C-B1D2-4F4D-895F-EE68449ED7B8}" destId="{1625D9EC-5582-44E3-B21D-2BEE4D919D8A}" srcOrd="0" destOrd="0" presId="urn:microsoft.com/office/officeart/2005/8/layout/bProcess4"/>
    <dgm:cxn modelId="{C77F91BF-8DF0-4416-B4A5-A13989A35BCD}" type="presParOf" srcId="{4A9B335C-B1D2-4F4D-895F-EE68449ED7B8}" destId="{9E96D2B9-45E4-40A3-8029-F269E7B92A60}" srcOrd="1" destOrd="0" presId="urn:microsoft.com/office/officeart/2005/8/layout/bProcess4"/>
    <dgm:cxn modelId="{CFC4BA4C-CE1D-46FA-8A9E-4453CD86B24A}" type="presParOf" srcId="{BF7C2ADC-A103-46D5-82FD-B556E3EC8626}" destId="{99610130-3AF2-4217-9972-0887CF9B32D1}" srcOrd="3" destOrd="0" presId="urn:microsoft.com/office/officeart/2005/8/layout/bProcess4"/>
    <dgm:cxn modelId="{D5E99925-63D4-493B-8664-98143808F27F}" type="presParOf" srcId="{BF7C2ADC-A103-46D5-82FD-B556E3EC8626}" destId="{A7EFEBEB-B29E-4A10-AA2B-C098F76AB35C}" srcOrd="4" destOrd="0" presId="urn:microsoft.com/office/officeart/2005/8/layout/bProcess4"/>
    <dgm:cxn modelId="{7941D351-E612-480E-855C-60F5554FDD29}" type="presParOf" srcId="{A7EFEBEB-B29E-4A10-AA2B-C098F76AB35C}" destId="{2C7E3D00-9AB1-42D8-952F-FC70DDA8C4B6}" srcOrd="0" destOrd="0" presId="urn:microsoft.com/office/officeart/2005/8/layout/bProcess4"/>
    <dgm:cxn modelId="{28A20F4B-DA39-4520-A085-C8B06003514F}" type="presParOf" srcId="{A7EFEBEB-B29E-4A10-AA2B-C098F76AB35C}" destId="{1701C2D3-7BEC-4AA8-89AB-A5E18BB1EE16}" srcOrd="1" destOrd="0" presId="urn:microsoft.com/office/officeart/2005/8/layout/bProcess4"/>
    <dgm:cxn modelId="{9C928A94-80F9-4E99-9323-15F3F6453B0D}" type="presParOf" srcId="{BF7C2ADC-A103-46D5-82FD-B556E3EC8626}" destId="{23C46196-F56F-4302-874A-62A4A1C2EFF6}" srcOrd="5" destOrd="0" presId="urn:microsoft.com/office/officeart/2005/8/layout/bProcess4"/>
    <dgm:cxn modelId="{FAA09F9C-9144-4565-BA4B-342F9C180A1F}" type="presParOf" srcId="{BF7C2ADC-A103-46D5-82FD-B556E3EC8626}" destId="{3088AFC5-5411-4258-B5CE-0EEC985DBB89}" srcOrd="6" destOrd="0" presId="urn:microsoft.com/office/officeart/2005/8/layout/bProcess4"/>
    <dgm:cxn modelId="{F37A8DDC-2855-44D5-BB00-4DD767A3437C}" type="presParOf" srcId="{3088AFC5-5411-4258-B5CE-0EEC985DBB89}" destId="{DCA8B38C-F62A-41A4-83EF-8244D72356C5}" srcOrd="0" destOrd="0" presId="urn:microsoft.com/office/officeart/2005/8/layout/bProcess4"/>
    <dgm:cxn modelId="{965F10A4-0A8B-4B08-95FC-056A1FC7B5F5}" type="presParOf" srcId="{3088AFC5-5411-4258-B5CE-0EEC985DBB89}" destId="{33507E58-D236-44A0-943E-C9B7355ED8F0}" srcOrd="1" destOrd="0" presId="urn:microsoft.com/office/officeart/2005/8/layout/bProcess4"/>
    <dgm:cxn modelId="{7669A7AC-5301-4E99-9686-A6F4E086C0FB}" type="presParOf" srcId="{BF7C2ADC-A103-46D5-82FD-B556E3EC8626}" destId="{4954762A-C44C-4CAB-A905-6868B2F67BE6}" srcOrd="7" destOrd="0" presId="urn:microsoft.com/office/officeart/2005/8/layout/bProcess4"/>
    <dgm:cxn modelId="{558C3543-01B8-42C8-BBB7-034F01080E3F}" type="presParOf" srcId="{BF7C2ADC-A103-46D5-82FD-B556E3EC8626}" destId="{4A57D0CA-C22D-4F5C-81D1-88EEE9523762}" srcOrd="8" destOrd="0" presId="urn:microsoft.com/office/officeart/2005/8/layout/bProcess4"/>
    <dgm:cxn modelId="{CCA59FF5-C26B-492D-B69F-085E62BAD5BF}" type="presParOf" srcId="{4A57D0CA-C22D-4F5C-81D1-88EEE9523762}" destId="{4E406591-47D9-47BC-A63E-BFD0B43FC5E0}" srcOrd="0" destOrd="0" presId="urn:microsoft.com/office/officeart/2005/8/layout/bProcess4"/>
    <dgm:cxn modelId="{5CBBD53B-C440-46F0-9F32-29FE294101EF}" type="presParOf" srcId="{4A57D0CA-C22D-4F5C-81D1-88EEE9523762}" destId="{48538475-37DA-46D2-9689-26618A761009}" srcOrd="1" destOrd="0" presId="urn:microsoft.com/office/officeart/2005/8/layout/bProcess4"/>
    <dgm:cxn modelId="{6C701F28-9871-47CB-A276-592DAB6495F6}" type="presParOf" srcId="{BF7C2ADC-A103-46D5-82FD-B556E3EC8626}" destId="{2BD0B475-7151-470E-8D6E-E4EE1EE650C3}" srcOrd="9" destOrd="0" presId="urn:microsoft.com/office/officeart/2005/8/layout/bProcess4"/>
    <dgm:cxn modelId="{9859458D-1FA4-44F4-AB2B-BB052C1C7C0F}" type="presParOf" srcId="{BF7C2ADC-A103-46D5-82FD-B556E3EC8626}" destId="{0B733046-E802-4630-B23D-015C9AF35A29}" srcOrd="10" destOrd="0" presId="urn:microsoft.com/office/officeart/2005/8/layout/bProcess4"/>
    <dgm:cxn modelId="{50ED3E84-0392-42C0-9514-049E76E95B33}" type="presParOf" srcId="{0B733046-E802-4630-B23D-015C9AF35A29}" destId="{1FD7E30B-648B-417C-AE32-C6D87ED6F7FD}" srcOrd="0" destOrd="0" presId="urn:microsoft.com/office/officeart/2005/8/layout/bProcess4"/>
    <dgm:cxn modelId="{FFE21D76-3AC1-4B16-A648-FEA836CF6473}" type="presParOf" srcId="{0B733046-E802-4630-B23D-015C9AF35A29}" destId="{90F4856C-F8B9-42DF-87C2-79DFE5F43620}" srcOrd="1" destOrd="0" presId="urn:microsoft.com/office/officeart/2005/8/layout/bProcess4"/>
    <dgm:cxn modelId="{CFEFC48D-FA45-4861-BE50-17C1812E8FE0}" type="presParOf" srcId="{BF7C2ADC-A103-46D5-82FD-B556E3EC8626}" destId="{A776DEB3-2087-4AB7-A1A2-A3846686DFAD}" srcOrd="11" destOrd="0" presId="urn:microsoft.com/office/officeart/2005/8/layout/bProcess4"/>
    <dgm:cxn modelId="{7A51A3F1-2283-49E8-BDAF-82F96C95959C}" type="presParOf" srcId="{BF7C2ADC-A103-46D5-82FD-B556E3EC8626}" destId="{4F2C43D5-9A99-4AA8-B5F7-7FF61ED7E8C6}" srcOrd="12" destOrd="0" presId="urn:microsoft.com/office/officeart/2005/8/layout/bProcess4"/>
    <dgm:cxn modelId="{B48A8ADC-2071-4E9C-91AE-D6F2650AF636}" type="presParOf" srcId="{4F2C43D5-9A99-4AA8-B5F7-7FF61ED7E8C6}" destId="{15FF4CA3-6452-44AA-96AE-D8674BE48396}" srcOrd="0" destOrd="0" presId="urn:microsoft.com/office/officeart/2005/8/layout/bProcess4"/>
    <dgm:cxn modelId="{CC56CEC5-222E-4C74-8EA2-9030EAB631A8}" type="presParOf" srcId="{4F2C43D5-9A99-4AA8-B5F7-7FF61ED7E8C6}" destId="{8C68DC13-1CEF-4C9D-A9CA-936A27D88792}"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72BA9-3BD7-4560-8F83-2ABEB939F1A9}">
      <dsp:nvSpPr>
        <dsp:cNvPr id="0" name=""/>
        <dsp:cNvSpPr/>
      </dsp:nvSpPr>
      <dsp:spPr>
        <a:xfrm rot="5400000">
          <a:off x="69955" y="1015156"/>
          <a:ext cx="1584431" cy="191193"/>
        </a:xfrm>
        <a:prstGeom prst="rect">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943E81-84B2-4A8C-996F-78C69965EFE1}">
      <dsp:nvSpPr>
        <dsp:cNvPr id="0" name=""/>
        <dsp:cNvSpPr/>
      </dsp:nvSpPr>
      <dsp:spPr>
        <a:xfrm>
          <a:off x="432870" y="1652"/>
          <a:ext cx="2124376" cy="1274625"/>
        </a:xfrm>
        <a:prstGeom prst="roundRect">
          <a:avLst>
            <a:gd name="adj" fmla="val 10000"/>
          </a:avLst>
        </a:prstGeom>
        <a:solidFill>
          <a:schemeClr val="accent4">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kern="1200">
              <a:latin typeface="+mj-lt"/>
            </a:rPr>
            <a:t>Overhandigen </a:t>
          </a:r>
          <a:r>
            <a:rPr lang="nl-NL" sz="1400" kern="1200" err="1">
              <a:latin typeface="+mj-lt"/>
            </a:rPr>
            <a:t>functie-beschrijving</a:t>
          </a:r>
          <a:endParaRPr lang="nl-BE" sz="1400" kern="1200">
            <a:latin typeface="+mj-lt"/>
          </a:endParaRPr>
        </a:p>
      </dsp:txBody>
      <dsp:txXfrm>
        <a:off x="470202" y="38984"/>
        <a:ext cx="2049712" cy="1199961"/>
      </dsp:txXfrm>
    </dsp:sp>
    <dsp:sp modelId="{99610130-3AF2-4217-9972-0887CF9B32D1}">
      <dsp:nvSpPr>
        <dsp:cNvPr id="0" name=""/>
        <dsp:cNvSpPr/>
      </dsp:nvSpPr>
      <dsp:spPr>
        <a:xfrm rot="5400000">
          <a:off x="69955" y="2608439"/>
          <a:ext cx="1584431" cy="191193"/>
        </a:xfrm>
        <a:prstGeom prst="rect">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96D2B9-45E4-40A3-8029-F269E7B92A60}">
      <dsp:nvSpPr>
        <dsp:cNvPr id="0" name=""/>
        <dsp:cNvSpPr/>
      </dsp:nvSpPr>
      <dsp:spPr>
        <a:xfrm>
          <a:off x="432870" y="1594935"/>
          <a:ext cx="2124376" cy="1274625"/>
        </a:xfrm>
        <a:prstGeom prst="roundRect">
          <a:avLst>
            <a:gd name="adj" fmla="val 10000"/>
          </a:avLst>
        </a:prstGeom>
        <a:solidFill>
          <a:srgbClr val="B1B64A"/>
        </a:solidFill>
        <a:ln w="50800" cap="flat" cmpd="sng" algn="ctr">
          <a:solidFill>
            <a:srgbClr val="B1B64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kern="1200">
              <a:latin typeface="+mj-lt"/>
            </a:rPr>
            <a:t>Termijn niet bepaald</a:t>
          </a:r>
          <a:endParaRPr lang="nl-BE" sz="1400" kern="1200">
            <a:latin typeface="+mj-lt"/>
          </a:endParaRPr>
        </a:p>
      </dsp:txBody>
      <dsp:txXfrm>
        <a:off x="470202" y="1632267"/>
        <a:ext cx="2049712" cy="1199961"/>
      </dsp:txXfrm>
    </dsp:sp>
    <dsp:sp modelId="{23C46196-F56F-4302-874A-62A4A1C2EFF6}">
      <dsp:nvSpPr>
        <dsp:cNvPr id="0" name=""/>
        <dsp:cNvSpPr/>
      </dsp:nvSpPr>
      <dsp:spPr>
        <a:xfrm>
          <a:off x="866596" y="3405080"/>
          <a:ext cx="2816570" cy="191193"/>
        </a:xfrm>
        <a:prstGeom prst="rect">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01C2D3-7BEC-4AA8-89AB-A5E18BB1EE16}">
      <dsp:nvSpPr>
        <dsp:cNvPr id="0" name=""/>
        <dsp:cNvSpPr/>
      </dsp:nvSpPr>
      <dsp:spPr>
        <a:xfrm>
          <a:off x="432870" y="3188217"/>
          <a:ext cx="2124376" cy="1274625"/>
        </a:xfrm>
        <a:prstGeom prst="roundRect">
          <a:avLst>
            <a:gd name="adj" fmla="val 10000"/>
          </a:avLst>
        </a:prstGeom>
        <a:solidFill>
          <a:schemeClr val="accent4">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nl-BE" sz="1050" kern="1200">
              <a:latin typeface="+mj-lt"/>
            </a:rPr>
            <a:t>Verslag eerste formele functioneringsgesprek met POD en duidelijke weergave tekortkomingen</a:t>
          </a:r>
        </a:p>
      </dsp:txBody>
      <dsp:txXfrm>
        <a:off x="470202" y="3225549"/>
        <a:ext cx="2049712" cy="1199961"/>
      </dsp:txXfrm>
    </dsp:sp>
    <dsp:sp modelId="{4954762A-C44C-4CAB-A905-6868B2F67BE6}">
      <dsp:nvSpPr>
        <dsp:cNvPr id="0" name=""/>
        <dsp:cNvSpPr/>
      </dsp:nvSpPr>
      <dsp:spPr>
        <a:xfrm rot="16200000">
          <a:off x="2895376" y="2608439"/>
          <a:ext cx="1584431" cy="191193"/>
        </a:xfrm>
        <a:prstGeom prst="rect">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507E58-D236-44A0-943E-C9B7355ED8F0}">
      <dsp:nvSpPr>
        <dsp:cNvPr id="0" name=""/>
        <dsp:cNvSpPr/>
      </dsp:nvSpPr>
      <dsp:spPr>
        <a:xfrm>
          <a:off x="3258291" y="3188217"/>
          <a:ext cx="2124376" cy="1274625"/>
        </a:xfrm>
        <a:prstGeom prst="roundRect">
          <a:avLst>
            <a:gd name="adj" fmla="val 10000"/>
          </a:avLst>
        </a:prstGeom>
        <a:solidFill>
          <a:srgbClr val="B1B64A"/>
        </a:solidFill>
        <a:ln w="50800" cap="flat" cmpd="sng" algn="ctr">
          <a:solidFill>
            <a:srgbClr val="B1B64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BE" sz="1400" kern="1200">
              <a:latin typeface="+mj-lt"/>
            </a:rPr>
            <a:t>Minimum 120 (kalender)dagen effectieve prestaties</a:t>
          </a:r>
        </a:p>
      </dsp:txBody>
      <dsp:txXfrm>
        <a:off x="3295623" y="3225549"/>
        <a:ext cx="2049712" cy="1199961"/>
      </dsp:txXfrm>
    </dsp:sp>
    <dsp:sp modelId="{2BD0B475-7151-470E-8D6E-E4EE1EE650C3}">
      <dsp:nvSpPr>
        <dsp:cNvPr id="0" name=""/>
        <dsp:cNvSpPr/>
      </dsp:nvSpPr>
      <dsp:spPr>
        <a:xfrm rot="16200000">
          <a:off x="2895376" y="1015156"/>
          <a:ext cx="1584431" cy="191193"/>
        </a:xfrm>
        <a:prstGeom prst="rect">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538475-37DA-46D2-9689-26618A761009}">
      <dsp:nvSpPr>
        <dsp:cNvPr id="0" name=""/>
        <dsp:cNvSpPr/>
      </dsp:nvSpPr>
      <dsp:spPr>
        <a:xfrm>
          <a:off x="3258291" y="1594935"/>
          <a:ext cx="2124376" cy="1274625"/>
        </a:xfrm>
        <a:prstGeom prst="roundRect">
          <a:avLst>
            <a:gd name="adj" fmla="val 10000"/>
          </a:avLst>
        </a:prstGeom>
        <a:solidFill>
          <a:schemeClr val="accent4">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BE" sz="1400" kern="1200">
              <a:latin typeface="+mj-lt"/>
            </a:rPr>
            <a:t>Eerste evaluatie met eindconclusie 'onvoldoende'</a:t>
          </a:r>
        </a:p>
      </dsp:txBody>
      <dsp:txXfrm>
        <a:off x="3295623" y="1632267"/>
        <a:ext cx="2049712" cy="1199961"/>
      </dsp:txXfrm>
    </dsp:sp>
    <dsp:sp modelId="{A776DEB3-2087-4AB7-A1A2-A3846686DFAD}">
      <dsp:nvSpPr>
        <dsp:cNvPr id="0" name=""/>
        <dsp:cNvSpPr/>
      </dsp:nvSpPr>
      <dsp:spPr>
        <a:xfrm rot="21598251">
          <a:off x="3692016" y="217689"/>
          <a:ext cx="3249441" cy="191193"/>
        </a:xfrm>
        <a:prstGeom prst="rect">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F4856C-F8B9-42DF-87C2-79DFE5F43620}">
      <dsp:nvSpPr>
        <dsp:cNvPr id="0" name=""/>
        <dsp:cNvSpPr/>
      </dsp:nvSpPr>
      <dsp:spPr>
        <a:xfrm>
          <a:off x="3258291" y="1652"/>
          <a:ext cx="2124376" cy="1274625"/>
        </a:xfrm>
        <a:prstGeom prst="roundRect">
          <a:avLst>
            <a:gd name="adj" fmla="val 10000"/>
          </a:avLst>
        </a:prstGeom>
        <a:solidFill>
          <a:srgbClr val="B1B64A"/>
        </a:solidFill>
        <a:ln w="50800" cap="flat" cmpd="sng" algn="ctr">
          <a:solidFill>
            <a:srgbClr val="B1B64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BE" sz="1400" kern="1200">
              <a:latin typeface="+mj-lt"/>
            </a:rPr>
            <a:t>Minimum 120 (kalender)dagen effectieve  prestaties</a:t>
          </a:r>
        </a:p>
      </dsp:txBody>
      <dsp:txXfrm>
        <a:off x="3295623" y="38984"/>
        <a:ext cx="2049712" cy="1199961"/>
      </dsp:txXfrm>
    </dsp:sp>
    <dsp:sp modelId="{8C68DC13-1CEF-4C9D-A9CA-936A27D88792}">
      <dsp:nvSpPr>
        <dsp:cNvPr id="0" name=""/>
        <dsp:cNvSpPr/>
      </dsp:nvSpPr>
      <dsp:spPr>
        <a:xfrm>
          <a:off x="6516582" y="0"/>
          <a:ext cx="2124376" cy="1274625"/>
        </a:xfrm>
        <a:prstGeom prst="roundRect">
          <a:avLst>
            <a:gd name="adj" fmla="val 10000"/>
          </a:avLst>
        </a:prstGeom>
        <a:solidFill>
          <a:schemeClr val="accent4">
            <a:hueOff val="0"/>
            <a:satOff val="0"/>
            <a:lumOff val="0"/>
            <a:alphaOff val="0"/>
          </a:schemeClr>
        </a:solidFill>
        <a:ln w="508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kern="1200">
              <a:latin typeface="+mj-lt"/>
            </a:rPr>
            <a:t>Tweede evaluatie met eindconclusie ‘onvoldoende’</a:t>
          </a:r>
          <a:endParaRPr lang="nl-BE" sz="1400" kern="1200">
            <a:latin typeface="+mj-lt"/>
          </a:endParaRPr>
        </a:p>
      </dsp:txBody>
      <dsp:txXfrm>
        <a:off x="6553914" y="37332"/>
        <a:ext cx="2049712" cy="1199961"/>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B469009-2812-469F-9FDA-97E335CB2F7D}" type="datetimeFigureOut">
              <a:rPr lang="nl-BE" smtClean="0"/>
              <a:t>1/06/2023</a:t>
            </a:fld>
            <a:endParaRPr lang="nl-BE"/>
          </a:p>
        </p:txBody>
      </p:sp>
      <p:sp>
        <p:nvSpPr>
          <p:cNvPr id="4" name="Tijdelijke aanduiding voor voetteks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E4FF4B6-588B-4CDA-969F-CADEA416BCE3}" type="slidenum">
              <a:rPr lang="nl-BE" smtClean="0"/>
              <a:t>‹nr.›</a:t>
            </a:fld>
            <a:endParaRPr lang="nl-BE"/>
          </a:p>
        </p:txBody>
      </p:sp>
    </p:spTree>
    <p:extLst>
      <p:ext uri="{BB962C8B-B14F-4D97-AF65-F5344CB8AC3E}">
        <p14:creationId xmlns:p14="http://schemas.microsoft.com/office/powerpoint/2010/main" val="697080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70E0423-E3CB-4841-BD3E-6F4D999F5FEA}" type="datetimeFigureOut">
              <a:rPr lang="nl-BE" smtClean="0"/>
              <a:t>1/06/2023</a:t>
            </a:fld>
            <a:endParaRPr lang="nl-BE"/>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E4E49F9-9432-4BE5-8929-4E11273420AB}" type="slidenum">
              <a:rPr lang="nl-BE" smtClean="0"/>
              <a:t>‹nr.›</a:t>
            </a:fld>
            <a:endParaRPr lang="nl-BE"/>
          </a:p>
        </p:txBody>
      </p:sp>
    </p:spTree>
    <p:extLst>
      <p:ext uri="{BB962C8B-B14F-4D97-AF65-F5344CB8AC3E}">
        <p14:creationId xmlns:p14="http://schemas.microsoft.com/office/powerpoint/2010/main" val="241867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11"/>
          <p:cNvGrpSpPr/>
          <p:nvPr/>
        </p:nvGrpSpPr>
        <p:grpSpPr>
          <a:xfrm>
            <a:off x="0" y="0"/>
            <a:ext cx="9144000" cy="6400800"/>
            <a:chOff x="0" y="0"/>
            <a:chExt cx="9144000" cy="6400800"/>
          </a:xfrm>
        </p:grpSpPr>
        <p:sp>
          <p:nvSpPr>
            <p:cNvPr id="16" name="Rectangle 15"/>
            <p:cNvSpPr/>
            <p:nvPr/>
          </p:nvSpPr>
          <p:spPr>
            <a:xfrm>
              <a:off x="1828800" y="4572000"/>
              <a:ext cx="6858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10"/>
            <p:cNvGrpSpPr/>
            <p:nvPr/>
          </p:nvGrpSpPr>
          <p:grpSpPr>
            <a:xfrm>
              <a:off x="0" y="0"/>
              <a:ext cx="9144000" cy="6400800"/>
              <a:chOff x="0" y="0"/>
              <a:chExt cx="9144000" cy="6400800"/>
            </a:xfrm>
          </p:grpSpPr>
          <p:sp>
            <p:nvSpPr>
              <p:cNvPr id="15" name="Rectangle 14"/>
              <p:cNvSpPr/>
              <p:nvPr/>
            </p:nvSpPr>
            <p:spPr>
              <a:xfrm>
                <a:off x="0" y="0"/>
                <a:ext cx="1828800" cy="640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0" y="4572000"/>
                <a:ext cx="91440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Rectangle 12"/>
            <p:cNvSpPr/>
            <p:nvPr/>
          </p:nvSpPr>
          <p:spPr>
            <a:xfrm>
              <a:off x="0" y="45720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a:xfrm>
            <a:off x="6934200" y="6553200"/>
            <a:ext cx="1676400" cy="228600"/>
          </a:xfrm>
        </p:spPr>
        <p:txBody>
          <a:bodyPr vert="horz" lIns="91440" tIns="45720" rIns="91440" bIns="45720" rtlCol="0" anchor="t" anchorCtr="0"/>
          <a:lstStyle>
            <a:lvl1pPr marL="0" algn="r" defTabSz="914400" rtl="0" eaLnBrk="1" latinLnBrk="0" hangingPunct="1">
              <a:defRPr sz="900" kern="1200" cap="small" baseline="0">
                <a:solidFill>
                  <a:sysClr val="windowText" lastClr="000000"/>
                </a:solidFill>
                <a:latin typeface="+mj-lt"/>
                <a:ea typeface="+mn-ea"/>
                <a:cs typeface="+mn-cs"/>
              </a:defRPr>
            </a:lvl1pPr>
          </a:lstStyle>
          <a:p>
            <a:fld id="{CB5F9CC8-1FA3-4CE2-8532-5A9541F211B7}" type="datetimeFigureOut">
              <a:rPr lang="nl-BE" smtClean="0"/>
              <a:pPr/>
              <a:t>1/06/2023</a:t>
            </a:fld>
            <a:endParaRPr lang="nl-BE"/>
          </a:p>
        </p:txBody>
      </p:sp>
      <p:sp>
        <p:nvSpPr>
          <p:cNvPr id="5" name="Footer Placeholder 4"/>
          <p:cNvSpPr>
            <a:spLocks noGrp="1"/>
          </p:cNvSpPr>
          <p:nvPr>
            <p:ph type="ftr" sz="quarter" idx="11"/>
          </p:nvPr>
        </p:nvSpPr>
        <p:spPr>
          <a:xfrm>
            <a:off x="1891553" y="6553200"/>
            <a:ext cx="1676400" cy="228600"/>
          </a:xfrm>
        </p:spPr>
        <p:txBody>
          <a:bodyPr anchor="t" anchorCtr="0"/>
          <a:lstStyle>
            <a:lvl1pPr>
              <a:defRPr>
                <a:solidFill>
                  <a:sysClr val="windowText" lastClr="000000"/>
                </a:solidFill>
              </a:defRPr>
            </a:lvl1pPr>
          </a:lstStyle>
          <a:p>
            <a:endParaRPr lang="nl-BE"/>
          </a:p>
        </p:txBody>
      </p:sp>
      <p:sp>
        <p:nvSpPr>
          <p:cNvPr id="6" name="Slide Number Placeholder 5"/>
          <p:cNvSpPr>
            <a:spLocks noGrp="1"/>
          </p:cNvSpPr>
          <p:nvPr>
            <p:ph type="sldNum" sz="quarter" idx="12"/>
          </p:nvPr>
        </p:nvSpPr>
        <p:spPr>
          <a:xfrm>
            <a:off x="4870076" y="6553200"/>
            <a:ext cx="762000" cy="228600"/>
          </a:xfrm>
          <a:noFill/>
          <a:ln>
            <a:noFill/>
          </a:ln>
          <a:effectLst/>
        </p:spPr>
        <p:txBody>
          <a:bodyPr/>
          <a:lstStyle>
            <a:lvl1pPr algn="ctr">
              <a:defRPr sz="900" kern="1200" cap="small" baseline="0">
                <a:solidFill>
                  <a:sysClr val="windowText" lastClr="000000"/>
                </a:solidFill>
                <a:latin typeface="+mj-lt"/>
                <a:ea typeface="+mn-ea"/>
                <a:cs typeface="+mn-cs"/>
              </a:defRPr>
            </a:lvl1pPr>
          </a:lstStyle>
          <a:p>
            <a:fld id="{08FBA2F1-9438-402B-ABA5-4E5379619AA6}" type="slidenum">
              <a:rPr lang="nl-BE" smtClean="0"/>
              <a:pPr/>
              <a:t>‹nr.›</a:t>
            </a:fld>
            <a:endParaRPr lang="nl-BE"/>
          </a:p>
        </p:txBody>
      </p:sp>
      <p:sp>
        <p:nvSpPr>
          <p:cNvPr id="3" name="Subtitle 2"/>
          <p:cNvSpPr>
            <a:spLocks noGrp="1"/>
          </p:cNvSpPr>
          <p:nvPr>
            <p:ph type="subTitle" idx="1"/>
          </p:nvPr>
        </p:nvSpPr>
        <p:spPr>
          <a:xfrm>
            <a:off x="1905000" y="5867400"/>
            <a:ext cx="6570722" cy="457200"/>
          </a:xfrm>
        </p:spPr>
        <p:txBody>
          <a:bodyPr>
            <a:normAutofit/>
            <a:scene3d>
              <a:camera prst="orthographicFront"/>
              <a:lightRig rig="soft" dir="t">
                <a:rot lat="0" lon="0" rev="10800000"/>
              </a:lightRig>
            </a:scene3d>
            <a:sp3d>
              <a:contourClr>
                <a:srgbClr val="DDDDDD"/>
              </a:contourClr>
            </a:sp3d>
          </a:bodyPr>
          <a:lstStyle>
            <a:lvl1pPr marL="0" indent="0" algn="l">
              <a:spcBef>
                <a:spcPts val="0"/>
              </a:spcBef>
              <a:buNone/>
              <a:defRPr sz="2000">
                <a:solidFill>
                  <a:schemeClr val="tx1">
                    <a:alpha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a:p>
        </p:txBody>
      </p:sp>
      <p:sp>
        <p:nvSpPr>
          <p:cNvPr id="2" name="Title 1"/>
          <p:cNvSpPr>
            <a:spLocks noGrp="1"/>
          </p:cNvSpPr>
          <p:nvPr>
            <p:ph type="ctrTitle"/>
          </p:nvPr>
        </p:nvSpPr>
        <p:spPr>
          <a:xfrm>
            <a:off x="1905000" y="4648200"/>
            <a:ext cx="6553200" cy="1219200"/>
          </a:xfrm>
        </p:spPr>
        <p:txBody>
          <a:bodyPr anchor="b" anchorCtr="0">
            <a:noAutofit/>
          </a:bodyPr>
          <a:lstStyle>
            <a:lvl1pPr algn="l">
              <a:defRPr sz="3600"/>
            </a:lvl1pPr>
          </a:lstStyle>
          <a:p>
            <a:r>
              <a:rPr lang="nl-NL"/>
              <a:t>Klik om de stijl te bewerken</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4" name="Date Placeholder 3"/>
          <p:cNvSpPr>
            <a:spLocks noGrp="1"/>
          </p:cNvSpPr>
          <p:nvPr>
            <p:ph type="dt" sz="half" idx="10"/>
          </p:nvPr>
        </p:nvSpPr>
        <p:spPr/>
        <p:txBody>
          <a:bodyPr/>
          <a:lstStyle/>
          <a:p>
            <a:fld id="{CB5F9CC8-1FA3-4CE2-8532-5A9541F211B7}" type="datetimeFigureOut">
              <a:rPr lang="nl-BE" smtClean="0"/>
              <a:pPr/>
              <a:t>1/06/2023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08FBA2F1-9438-402B-ABA5-4E5379619AA6}" type="slidenum">
              <a:rPr lang="nl-BE" smtClean="0"/>
              <a:pPr/>
              <a:t>‹nr.›</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grpSp>
        <p:nvGrpSpPr>
          <p:cNvPr id="7" name="Group 10"/>
          <p:cNvGrpSpPr/>
          <p:nvPr/>
        </p:nvGrpSpPr>
        <p:grpSpPr>
          <a:xfrm>
            <a:off x="0" y="0"/>
            <a:ext cx="9144000" cy="6858000"/>
            <a:chOff x="-442912" y="457200"/>
            <a:chExt cx="9144000" cy="6858000"/>
          </a:xfrm>
        </p:grpSpPr>
        <p:sp>
          <p:nvSpPr>
            <p:cNvPr id="18" name="Rectangle 17"/>
            <p:cNvSpPr/>
            <p:nvPr/>
          </p:nvSpPr>
          <p:spPr>
            <a:xfrm>
              <a:off x="-442912" y="457200"/>
              <a:ext cx="9129712" cy="1676400"/>
            </a:xfrm>
            <a:prstGeom prst="rect">
              <a:avLst/>
            </a:prstGeom>
            <a:solidFill>
              <a:schemeClr val="accent3"/>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a:off x="6872288" y="457200"/>
              <a:ext cx="182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Rectangle 19"/>
            <p:cNvSpPr/>
            <p:nvPr/>
          </p:nvSpPr>
          <p:spPr>
            <a:xfrm>
              <a:off x="6872288" y="45720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Oval 20"/>
            <p:cNvSpPr/>
            <p:nvPr/>
          </p:nvSpPr>
          <p:spPr>
            <a:xfrm>
              <a:off x="7367588"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467600" y="2298700"/>
            <a:ext cx="1447800" cy="3827463"/>
          </a:xfrm>
        </p:spPr>
        <p:txBody>
          <a:bodyPr vert="eaVert"/>
          <a:lstStyle/>
          <a:p>
            <a:r>
              <a:rPr lang="nl-NL"/>
              <a:t>Klik om de stijl te bewerken</a:t>
            </a:r>
            <a:endParaRPr/>
          </a:p>
        </p:txBody>
      </p:sp>
      <p:sp>
        <p:nvSpPr>
          <p:cNvPr id="3" name="Vertical Text Placeholder 2"/>
          <p:cNvSpPr>
            <a:spLocks noGrp="1"/>
          </p:cNvSpPr>
          <p:nvPr>
            <p:ph type="body" orient="vert" idx="1"/>
          </p:nvPr>
        </p:nvSpPr>
        <p:spPr>
          <a:xfrm>
            <a:off x="533400" y="2286000"/>
            <a:ext cx="5943600" cy="3840163"/>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4" name="Date Placeholder 3"/>
          <p:cNvSpPr>
            <a:spLocks noGrp="1"/>
          </p:cNvSpPr>
          <p:nvPr>
            <p:ph type="dt" sz="half" idx="10"/>
          </p:nvPr>
        </p:nvSpPr>
        <p:spPr/>
        <p:txBody>
          <a:bodyPr/>
          <a:lstStyle/>
          <a:p>
            <a:fld id="{CB5F9CC8-1FA3-4CE2-8532-5A9541F211B7}" type="datetimeFigureOut">
              <a:rPr lang="nl-BE" smtClean="0"/>
              <a:pPr/>
              <a:t>1/06/2023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a:xfrm>
            <a:off x="7848600" y="533400"/>
            <a:ext cx="762000" cy="609600"/>
          </a:xfrm>
        </p:spPr>
        <p:txBody>
          <a:bodyPr/>
          <a:lstStyle/>
          <a:p>
            <a:fld id="{08FBA2F1-9438-402B-ABA5-4E5379619AA6}" type="slidenum">
              <a:rPr lang="nl-BE" smtClean="0"/>
              <a:pPr/>
              <a:t>‹nr.›</a:t>
            </a:fld>
            <a:endParaRPr lang="nl-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
        <p:nvSpPr>
          <p:cNvPr id="8" name="Rechthoek 7"/>
          <p:cNvSpPr/>
          <p:nvPr userDrawn="1"/>
        </p:nvSpPr>
        <p:spPr>
          <a:xfrm>
            <a:off x="0" y="6498024"/>
            <a:ext cx="9144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9" name="Rechthoek 8"/>
          <p:cNvSpPr/>
          <p:nvPr userDrawn="1"/>
        </p:nvSpPr>
        <p:spPr>
          <a:xfrm>
            <a:off x="8784000" y="3260834"/>
            <a:ext cx="36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1" name="Tijdelijke aanduiding voor dianummer 7">
            <a:extLst>
              <a:ext uri="{FF2B5EF4-FFF2-40B4-BE49-F238E27FC236}">
                <a16:creationId xmlns:a16="http://schemas.microsoft.com/office/drawing/2014/main" id="{23DEA054-35B1-4B17-AFDE-73B15A4BAB05}"/>
              </a:ext>
            </a:extLst>
          </p:cNvPr>
          <p:cNvSpPr>
            <a:spLocks noGrp="1"/>
          </p:cNvSpPr>
          <p:nvPr>
            <p:ph type="sldNum" sz="quarter" idx="11"/>
          </p:nvPr>
        </p:nvSpPr>
        <p:spPr>
          <a:xfrm>
            <a:off x="7081870" y="6429400"/>
            <a:ext cx="2062130"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2195736" y="274638"/>
            <a:ext cx="6491066"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2267744" y="2276872"/>
            <a:ext cx="6419056" cy="3849297"/>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2" name="Afbeelding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404664"/>
            <a:ext cx="1603403" cy="864096"/>
          </a:xfrm>
          <a:prstGeom prst="rect">
            <a:avLst/>
          </a:prstGeom>
        </p:spPr>
      </p:pic>
    </p:spTree>
    <p:extLst>
      <p:ext uri="{BB962C8B-B14F-4D97-AF65-F5344CB8AC3E}">
        <p14:creationId xmlns:p14="http://schemas.microsoft.com/office/powerpoint/2010/main" val="3016071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chtergrond verticaal leeg 2">
    <p:spTree>
      <p:nvGrpSpPr>
        <p:cNvPr id="1" name=""/>
        <p:cNvGrpSpPr/>
        <p:nvPr/>
      </p:nvGrpSpPr>
      <p:grpSpPr>
        <a:xfrm>
          <a:off x="0" y="0"/>
          <a:ext cx="0" cy="0"/>
          <a:chOff x="0" y="0"/>
          <a:chExt cx="0" cy="0"/>
        </a:xfrm>
      </p:grpSpPr>
      <p:sp>
        <p:nvSpPr>
          <p:cNvPr id="3" name="Rechthoek 2"/>
          <p:cNvSpPr/>
          <p:nvPr userDrawn="1"/>
        </p:nvSpPr>
        <p:spPr>
          <a:xfrm rot="16200000" flipH="1" flipV="1">
            <a:off x="-3250421" y="3250422"/>
            <a:ext cx="6858000" cy="357158"/>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60">
              <a:solidFill>
                <a:prstClr val="white"/>
              </a:solidFill>
            </a:endParaRPr>
          </a:p>
        </p:txBody>
      </p:sp>
      <p:sp>
        <p:nvSpPr>
          <p:cNvPr id="4" name="Rechthoek 3"/>
          <p:cNvSpPr/>
          <p:nvPr userDrawn="1"/>
        </p:nvSpPr>
        <p:spPr>
          <a:xfrm rot="16200000" flipH="1" flipV="1">
            <a:off x="1797159" y="-1440000"/>
            <a:ext cx="36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60">
              <a:solidFill>
                <a:prstClr val="white"/>
              </a:solidFill>
            </a:endParaRPr>
          </a:p>
        </p:txBody>
      </p:sp>
      <p:sp>
        <p:nvSpPr>
          <p:cNvPr id="6"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tel 1"/>
          <p:cNvSpPr>
            <a:spLocks noGrp="1"/>
          </p:cNvSpPr>
          <p:nvPr>
            <p:ph type="title" hasCustomPrompt="1"/>
          </p:nvPr>
        </p:nvSpPr>
        <p:spPr>
          <a:xfrm>
            <a:off x="1230596" y="385341"/>
            <a:ext cx="7456205" cy="796908"/>
          </a:xfrm>
        </p:spPr>
        <p:txBody>
          <a:bodyPr>
            <a:normAutofit/>
          </a:bodyPr>
          <a:lstStyle>
            <a:lvl1pPr algn="l" defTabSz="514337" rtl="0" eaLnBrk="1" latinLnBrk="0" hangingPunct="1">
              <a:spcBef>
                <a:spcPct val="0"/>
              </a:spcBef>
              <a:buNone/>
              <a:defRPr kumimoji="0" lang="nl-BE" sz="18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7" name="Tijdelijke aanduiding voor dianummer 7"/>
          <p:cNvSpPr>
            <a:spLocks noGrp="1"/>
          </p:cNvSpPr>
          <p:nvPr>
            <p:ph type="sldNum" sz="quarter" idx="11"/>
          </p:nvPr>
        </p:nvSpPr>
        <p:spPr>
          <a:xfrm>
            <a:off x="-1" y="6429400"/>
            <a:ext cx="357160"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089220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1785918" y="228600"/>
            <a:ext cx="6900882" cy="1143000"/>
          </a:xfrm>
        </p:spPr>
        <p:txBody>
          <a:bodyPr>
            <a:noAutofit/>
          </a:bodyPr>
          <a:lstStyle>
            <a:lvl1pPr>
              <a:defRPr sz="4000" cap="none" baseline="0">
                <a:latin typeface="Verdana" pitchFamily="34" charset="0"/>
                <a:ea typeface="Verdana" pitchFamily="34" charset="0"/>
                <a:cs typeface="Verdana" pitchFamily="34" charset="0"/>
              </a:defRPr>
            </a:lvl1pPr>
          </a:lstStyle>
          <a:p>
            <a:r>
              <a:rPr lang="nl-NL" dirty="0"/>
              <a:t>Klik om de stijl te bewerken</a:t>
            </a:r>
            <a:endParaRPr dirty="0"/>
          </a:p>
        </p:txBody>
      </p:sp>
      <p:sp>
        <p:nvSpPr>
          <p:cNvPr id="3" name="Content Placeholder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dirty="0"/>
          </a:p>
        </p:txBody>
      </p:sp>
      <p:sp>
        <p:nvSpPr>
          <p:cNvPr id="4" name="Date Placeholder 3"/>
          <p:cNvSpPr>
            <a:spLocks noGrp="1"/>
          </p:cNvSpPr>
          <p:nvPr>
            <p:ph type="dt" sz="half" idx="10"/>
          </p:nvPr>
        </p:nvSpPr>
        <p:spPr/>
        <p:txBody>
          <a:bodyPr/>
          <a:lstStyle>
            <a:lvl1pPr>
              <a:defRPr/>
            </a:lvl1pPr>
          </a:lstStyle>
          <a:p>
            <a:r>
              <a:rPr lang="nl-BE" dirty="0"/>
              <a:t>September 2011</a:t>
            </a:r>
          </a:p>
        </p:txBody>
      </p:sp>
      <p:sp>
        <p:nvSpPr>
          <p:cNvPr id="5" name="Footer Placeholder 4"/>
          <p:cNvSpPr>
            <a:spLocks noGrp="1"/>
          </p:cNvSpPr>
          <p:nvPr>
            <p:ph type="ftr" sz="quarter" idx="11"/>
          </p:nvPr>
        </p:nvSpPr>
        <p:spPr/>
        <p:txBody>
          <a:bodyPr/>
          <a:lstStyle/>
          <a:p>
            <a:r>
              <a:rPr lang="nl-BE" dirty="0"/>
              <a:t>B&amp;</a:t>
            </a:r>
            <a:r>
              <a:rPr lang="nl-BE" dirty="0" err="1"/>
              <a:t>E-traject</a:t>
            </a:r>
            <a:r>
              <a:rPr lang="nl-BE" dirty="0"/>
              <a:t> - beginsessie</a:t>
            </a:r>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015" y="363668"/>
            <a:ext cx="1619672" cy="872864"/>
          </a:xfrm>
          <a:prstGeom prst="rect">
            <a:avLst/>
          </a:prstGeom>
        </p:spPr>
      </p:pic>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512" y="4332724"/>
            <a:ext cx="1481120" cy="1046570"/>
          </a:xfrm>
          <a:prstGeom prst="rect">
            <a:avLst/>
          </a:prstGeom>
        </p:spPr>
      </p:pic>
      <p:pic>
        <p:nvPicPr>
          <p:cNvPr id="11" name="Afbeelding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4330" y="3453102"/>
            <a:ext cx="1481120" cy="732097"/>
          </a:xfrm>
          <a:prstGeom prst="rect">
            <a:avLst/>
          </a:prstGeom>
        </p:spPr>
      </p:pic>
      <p:pic>
        <p:nvPicPr>
          <p:cNvPr id="12" name="Afbeelding 11"/>
          <p:cNvPicPr/>
          <p:nvPr userDrawn="1"/>
        </p:nvPicPr>
        <p:blipFill rotWithShape="1">
          <a:blip r:embed="rId5"/>
          <a:srcRect l="29895" t="27513" r="48809" b="28042"/>
          <a:stretch/>
        </p:blipFill>
        <p:spPr bwMode="auto">
          <a:xfrm>
            <a:off x="395536" y="5517232"/>
            <a:ext cx="1018709" cy="1199387"/>
          </a:xfrm>
          <a:prstGeom prst="rect">
            <a:avLst/>
          </a:prstGeom>
          <a:ln>
            <a:noFill/>
          </a:ln>
          <a:extLst>
            <a:ext uri="{53640926-AAD7-44D8-BBD7-CCE9431645EC}">
              <a14:shadowObscured xmlns:a14="http://schemas.microsoft.com/office/drawing/2010/main"/>
            </a:ext>
          </a:extLst>
        </p:spPr>
      </p:pic>
      <p:pic>
        <p:nvPicPr>
          <p:cNvPr id="6" name="Afbeelding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1314" y="2636912"/>
            <a:ext cx="1390536" cy="5543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bldLvl="4">
        <p:tmplLst>
          <p:tmpl lvl="1">
            <p:tnLst>
              <p:par>
                <p:cT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grpSp>
        <p:nvGrpSpPr>
          <p:cNvPr id="10" name="Group 10"/>
          <p:cNvGrpSpPr/>
          <p:nvPr/>
        </p:nvGrpSpPr>
        <p:grpSpPr>
          <a:xfrm>
            <a:off x="0" y="0"/>
            <a:ext cx="9144000" cy="6858000"/>
            <a:chOff x="0" y="0"/>
            <a:chExt cx="9144000" cy="6858000"/>
          </a:xfrm>
        </p:grpSpPr>
        <p:sp>
          <p:nvSpPr>
            <p:cNvPr id="7" name="Rectangle 6"/>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25146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28800" y="2514600"/>
              <a:ext cx="73152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1"/>
          <p:cNvSpPr>
            <a:spLocks noGrp="1"/>
          </p:cNvSpPr>
          <p:nvPr>
            <p:ph type="title"/>
          </p:nvPr>
        </p:nvSpPr>
        <p:spPr>
          <a:xfrm>
            <a:off x="1905000" y="2667000"/>
            <a:ext cx="6629400" cy="1143000"/>
          </a:xfrm>
        </p:spPr>
        <p:txBody>
          <a:bodyPr vert="horz" lIns="91440" tIns="45720" rIns="91440" bIns="45720" rtlCol="0" anchor="b" anchorCtr="0">
            <a:noAutofit/>
          </a:bodyPr>
          <a:lstStyle>
            <a:lvl1pPr algn="l" defTabSz="914400" rtl="0" eaLnBrk="1" latinLnBrk="0" hangingPunct="1">
              <a:spcBef>
                <a:spcPct val="0"/>
              </a:spcBef>
              <a:buNone/>
              <a:defRPr sz="3600" kern="1200" cap="small" spc="200" baseline="0">
                <a:solidFill>
                  <a:schemeClr val="tx1"/>
                </a:solidFill>
                <a:latin typeface="+mj-lt"/>
                <a:ea typeface="+mj-ea"/>
                <a:cs typeface="+mj-cs"/>
              </a:defRPr>
            </a:lvl1pPr>
          </a:lstStyle>
          <a:p>
            <a:r>
              <a:rPr lang="nl-NL"/>
              <a:t>Klik om de stijl te bewerken</a:t>
            </a:r>
            <a:endParaRPr/>
          </a:p>
        </p:txBody>
      </p:sp>
      <p:sp>
        <p:nvSpPr>
          <p:cNvPr id="3" name="Text Placeholder 2"/>
          <p:cNvSpPr>
            <a:spLocks noGrp="1"/>
          </p:cNvSpPr>
          <p:nvPr>
            <p:ph type="body" idx="1"/>
          </p:nvPr>
        </p:nvSpPr>
        <p:spPr>
          <a:xfrm>
            <a:off x="152400" y="4495800"/>
            <a:ext cx="1524000" cy="2057400"/>
          </a:xfrm>
        </p:spPr>
        <p:txBody>
          <a:bodyPr vert="horz" lIns="91440" tIns="45720" rIns="91440" bIns="45720" rtlCol="0">
            <a:normAutofit/>
          </a:bodyPr>
          <a:lstStyle>
            <a:lvl1pPr marL="0" indent="0">
              <a:lnSpc>
                <a:spcPct val="200000"/>
              </a:lnSpc>
              <a:buNone/>
              <a:defRPr sz="1600" b="1" kern="1200">
                <a:solidFill>
                  <a:srgbClr val="000000">
                    <a:alpha val="50196"/>
                  </a:srgb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nl-NL"/>
              <a:t>Klik om de modelstijlen te bewerken</a:t>
            </a:r>
          </a:p>
        </p:txBody>
      </p:sp>
      <p:sp>
        <p:nvSpPr>
          <p:cNvPr id="4" name="Date Placeholder 3"/>
          <p:cNvSpPr>
            <a:spLocks noGrp="1"/>
          </p:cNvSpPr>
          <p:nvPr>
            <p:ph type="dt" sz="half" idx="10"/>
          </p:nvPr>
        </p:nvSpPr>
        <p:spPr>
          <a:xfrm>
            <a:off x="6931152" y="6556248"/>
            <a:ext cx="1673352" cy="228600"/>
          </a:xfrm>
        </p:spPr>
        <p:txBody>
          <a:bodyPr/>
          <a:lstStyle/>
          <a:p>
            <a:fld id="{CB5F9CC8-1FA3-4CE2-8532-5A9541F211B7}" type="datetimeFigureOut">
              <a:rPr lang="nl-BE" smtClean="0"/>
              <a:pPr/>
              <a:t>1/06/2023</a:t>
            </a:fld>
            <a:endParaRPr lang="nl-BE"/>
          </a:p>
        </p:txBody>
      </p:sp>
      <p:sp>
        <p:nvSpPr>
          <p:cNvPr id="5" name="Footer Placeholder 4"/>
          <p:cNvSpPr>
            <a:spLocks noGrp="1"/>
          </p:cNvSpPr>
          <p:nvPr>
            <p:ph type="ftr" sz="quarter" idx="11"/>
          </p:nvPr>
        </p:nvSpPr>
        <p:spPr>
          <a:xfrm>
            <a:off x="1892808" y="6556248"/>
            <a:ext cx="1673352" cy="228600"/>
          </a:xfrm>
        </p:spPr>
        <p:txBody>
          <a:bodyPr/>
          <a:lstStyle/>
          <a:p>
            <a:endParaRPr lang="nl-BE"/>
          </a:p>
        </p:txBody>
      </p:sp>
      <p:sp>
        <p:nvSpPr>
          <p:cNvPr id="6" name="Slide Number Placeholder 5"/>
          <p:cNvSpPr>
            <a:spLocks noGrp="1"/>
          </p:cNvSpPr>
          <p:nvPr>
            <p:ph type="sldNum" sz="quarter" idx="12"/>
          </p:nvPr>
        </p:nvSpPr>
        <p:spPr>
          <a:xfrm>
            <a:off x="4867656" y="6556248"/>
            <a:ext cx="762000" cy="228600"/>
          </a:xfrm>
          <a:noFill/>
          <a:ln>
            <a:noFill/>
          </a:ln>
          <a:effectLst/>
        </p:spPr>
        <p:txBody>
          <a:bodyPr vert="horz" lIns="91440" tIns="45720" rIns="91440" bIns="45720" rtlCol="0" anchor="ctr"/>
          <a:lstStyle>
            <a:lvl1pPr marL="0" algn="ctr" defTabSz="914400" rtl="0" eaLnBrk="1" latinLnBrk="0" hangingPunct="1">
              <a:defRPr sz="900" kern="1200" cap="small" baseline="0">
                <a:solidFill>
                  <a:sysClr val="windowText" lastClr="000000"/>
                </a:solidFill>
                <a:latin typeface="+mj-lt"/>
                <a:ea typeface="+mn-ea"/>
                <a:cs typeface="+mn-cs"/>
              </a:defRPr>
            </a:lvl1pPr>
          </a:lstStyle>
          <a:p>
            <a:fld id="{08FBA2F1-9438-402B-ABA5-4E5379619AA6}" type="slidenum">
              <a:rPr lang="nl-BE" smtClean="0"/>
              <a:pPr/>
              <a:t>‹nr.›</a:t>
            </a:fld>
            <a:endParaRPr lang="nl-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p>
            <a:r>
              <a:rPr lang="nl-NL"/>
              <a:t>Klik om de stijl te bewerken</a:t>
            </a:r>
            <a:endParaRPr/>
          </a:p>
        </p:txBody>
      </p:sp>
      <p:sp>
        <p:nvSpPr>
          <p:cNvPr id="3" name="Content Placeholder 2"/>
          <p:cNvSpPr>
            <a:spLocks noGrp="1"/>
          </p:cNvSpPr>
          <p:nvPr>
            <p:ph sz="half" idx="1"/>
          </p:nvPr>
        </p:nvSpPr>
        <p:spPr>
          <a:xfrm>
            <a:off x="24384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4" name="Content Placeholder 3"/>
          <p:cNvSpPr>
            <a:spLocks noGrp="1"/>
          </p:cNvSpPr>
          <p:nvPr>
            <p:ph sz="half" idx="2"/>
          </p:nvPr>
        </p:nvSpPr>
        <p:spPr>
          <a:xfrm>
            <a:off x="57150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5" name="Date Placeholder 4"/>
          <p:cNvSpPr>
            <a:spLocks noGrp="1"/>
          </p:cNvSpPr>
          <p:nvPr>
            <p:ph type="dt" sz="half" idx="10"/>
          </p:nvPr>
        </p:nvSpPr>
        <p:spPr/>
        <p:txBody>
          <a:bodyPr/>
          <a:lstStyle/>
          <a:p>
            <a:fld id="{CB5F9CC8-1FA3-4CE2-8532-5A9541F211B7}" type="datetimeFigureOut">
              <a:rPr lang="nl-BE" smtClean="0"/>
              <a:pPr/>
              <a:t>1/06/2023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08FBA2F1-9438-402B-ABA5-4E5379619AA6}" type="slidenum">
              <a:rPr lang="nl-BE" smtClean="0"/>
              <a:pPr/>
              <a:t>‹nr.›</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lvl1pPr>
              <a:defRPr/>
            </a:lvl1pPr>
          </a:lstStyle>
          <a:p>
            <a:r>
              <a:rPr lang="nl-NL"/>
              <a:t>Klik om de stijl te bewerken</a:t>
            </a:r>
            <a:endParaRPr/>
          </a:p>
        </p:txBody>
      </p:sp>
      <p:sp>
        <p:nvSpPr>
          <p:cNvPr id="3" name="Text Placeholder 2"/>
          <p:cNvSpPr>
            <a:spLocks noGrp="1"/>
          </p:cNvSpPr>
          <p:nvPr>
            <p:ph type="body" idx="1"/>
          </p:nvPr>
        </p:nvSpPr>
        <p:spPr>
          <a:xfrm>
            <a:off x="2438400" y="2291697"/>
            <a:ext cx="2971800" cy="639762"/>
          </a:xfrm>
        </p:spPr>
        <p:txBody>
          <a:bodyPr vert="horz" lIns="91440" tIns="45720" rIns="91440" bIns="45720" rtlCol="0" anchor="ctr" anchorCtr="0">
            <a:noAutofit/>
          </a:bodyPr>
          <a:lstStyle>
            <a:lvl1pPr marL="0" indent="0">
              <a:buNone/>
              <a:defRPr sz="2200" b="0" kern="120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ts val="1800"/>
              </a:spcBef>
              <a:buClr>
                <a:schemeClr val="accent1"/>
              </a:buClr>
              <a:buSzPct val="80000"/>
              <a:buFont typeface="Wingdings" pitchFamily="2" charset="2"/>
              <a:buNone/>
            </a:pPr>
            <a:r>
              <a:rPr lang="nl-NL"/>
              <a:t>Klik om de modelstijlen te bewerken</a:t>
            </a:r>
          </a:p>
        </p:txBody>
      </p:sp>
      <p:sp>
        <p:nvSpPr>
          <p:cNvPr id="4" name="Content Placeholder 3"/>
          <p:cNvSpPr>
            <a:spLocks noGrp="1"/>
          </p:cNvSpPr>
          <p:nvPr>
            <p:ph sz="half" idx="2"/>
          </p:nvPr>
        </p:nvSpPr>
        <p:spPr>
          <a:xfrm>
            <a:off x="2447925" y="3137647"/>
            <a:ext cx="2971800" cy="299923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5" name="Text Placeholder 4"/>
          <p:cNvSpPr>
            <a:spLocks noGrp="1"/>
          </p:cNvSpPr>
          <p:nvPr>
            <p:ph type="body" sz="quarter" idx="3"/>
          </p:nvPr>
        </p:nvSpPr>
        <p:spPr>
          <a:xfrm>
            <a:off x="5715000" y="2291697"/>
            <a:ext cx="2971800" cy="639762"/>
          </a:xfrm>
        </p:spPr>
        <p:txBody>
          <a:bodyPr anchor="ctr" anchorCtr="0">
            <a:noAutofit/>
          </a:bodyPr>
          <a:lstStyle>
            <a:lvl1pPr marL="0" indent="0">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5715000" y="3137647"/>
            <a:ext cx="2971800" cy="300196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7" name="Date Placeholder 6"/>
          <p:cNvSpPr>
            <a:spLocks noGrp="1"/>
          </p:cNvSpPr>
          <p:nvPr>
            <p:ph type="dt" sz="half" idx="10"/>
          </p:nvPr>
        </p:nvSpPr>
        <p:spPr/>
        <p:txBody>
          <a:bodyPr/>
          <a:lstStyle/>
          <a:p>
            <a:fld id="{CB5F9CC8-1FA3-4CE2-8532-5A9541F211B7}" type="datetimeFigureOut">
              <a:rPr lang="nl-BE" smtClean="0"/>
              <a:pPr/>
              <a:t>1/06/2023</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08FBA2F1-9438-402B-ABA5-4E5379619AA6}" type="slidenum">
              <a:rPr lang="nl-BE" smtClean="0"/>
              <a:pPr/>
              <a:t>‹nr.›</a:t>
            </a:fld>
            <a:endParaRPr lang="nl-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grpSp>
        <p:nvGrpSpPr>
          <p:cNvPr id="6" name="Group 10"/>
          <p:cNvGrpSpPr/>
          <p:nvPr/>
        </p:nvGrpSpPr>
        <p:grpSpPr>
          <a:xfrm>
            <a:off x="0" y="0"/>
            <a:ext cx="9144000" cy="1676400"/>
            <a:chOff x="0" y="0"/>
            <a:chExt cx="9144000" cy="1676400"/>
          </a:xfrm>
        </p:grpSpPr>
        <p:sp>
          <p:nvSpPr>
            <p:cNvPr id="7" name="Rectangle 6"/>
            <p:cNvSpPr/>
            <p:nvPr/>
          </p:nvSpPr>
          <p:spPr>
            <a:xfrm>
              <a:off x="0" y="0"/>
              <a:ext cx="91440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Oval 9"/>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nl-NL"/>
              <a:t>Klik om de stijl te bewerken</a:t>
            </a:r>
            <a:endParaRPr/>
          </a:p>
        </p:txBody>
      </p:sp>
      <p:sp>
        <p:nvSpPr>
          <p:cNvPr id="3" name="Date Placeholder 2"/>
          <p:cNvSpPr>
            <a:spLocks noGrp="1"/>
          </p:cNvSpPr>
          <p:nvPr>
            <p:ph type="dt" sz="half" idx="10"/>
          </p:nvPr>
        </p:nvSpPr>
        <p:spPr/>
        <p:txBody>
          <a:bodyPr/>
          <a:lstStyle/>
          <a:p>
            <a:fld id="{CB5F9CC8-1FA3-4CE2-8532-5A9541F211B7}" type="datetimeFigureOut">
              <a:rPr lang="nl-BE" smtClean="0"/>
              <a:pPr/>
              <a:t>1/06/2023</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08FBA2F1-9438-402B-ABA5-4E5379619AA6}" type="slidenum">
              <a:rPr lang="nl-BE" smtClean="0"/>
              <a:pPr/>
              <a:t>‹nr.›</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grpSp>
        <p:nvGrpSpPr>
          <p:cNvPr id="5" name="Group 9"/>
          <p:cNvGrpSpPr/>
          <p:nvPr/>
        </p:nvGrpSpPr>
        <p:grpSpPr>
          <a:xfrm>
            <a:off x="0" y="0"/>
            <a:ext cx="1828800" cy="1676400"/>
            <a:chOff x="457200" y="457200"/>
            <a:chExt cx="1828800" cy="1676400"/>
          </a:xfrm>
        </p:grpSpPr>
        <p:sp>
          <p:nvSpPr>
            <p:cNvPr id="8" name="Rectangle 7"/>
            <p:cNvSpPr/>
            <p:nvPr/>
          </p:nvSpPr>
          <p:spPr>
            <a:xfrm>
              <a:off x="457200" y="457200"/>
              <a:ext cx="1828800" cy="1676400"/>
            </a:xfrm>
            <a:prstGeom prst="rect">
              <a:avLst/>
            </a:prstGeom>
            <a:solidFill>
              <a:schemeClr val="accent2"/>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Oval 8"/>
            <p:cNvSpPr/>
            <p:nvPr/>
          </p:nvSpPr>
          <p:spPr>
            <a:xfrm>
              <a:off x="952500"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Date Placeholder 1"/>
          <p:cNvSpPr>
            <a:spLocks noGrp="1"/>
          </p:cNvSpPr>
          <p:nvPr>
            <p:ph type="dt" sz="half" idx="10"/>
          </p:nvPr>
        </p:nvSpPr>
        <p:spPr/>
        <p:txBody>
          <a:bodyPr/>
          <a:lstStyle/>
          <a:p>
            <a:fld id="{CB5F9CC8-1FA3-4CE2-8532-5A9541F211B7}" type="datetimeFigureOut">
              <a:rPr lang="nl-BE" smtClean="0"/>
              <a:pPr/>
              <a:t>1/06/2023</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08FBA2F1-9438-402B-ABA5-4E5379619AA6}" type="slidenum">
              <a:rPr lang="nl-BE" smtClean="0"/>
              <a:pPr/>
              <a:t>‹nr.›</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nl-NL"/>
              <a:t>Klik om de stijl te bewerken</a:t>
            </a:r>
            <a:endParaRPr/>
          </a:p>
        </p:txBody>
      </p:sp>
      <p:sp>
        <p:nvSpPr>
          <p:cNvPr id="3" name="Content Placeholder 2"/>
          <p:cNvSpPr>
            <a:spLocks noGrp="1"/>
          </p:cNvSpPr>
          <p:nvPr>
            <p:ph idx="1"/>
          </p:nvPr>
        </p:nvSpPr>
        <p:spPr>
          <a:xfrm>
            <a:off x="2706624" y="2446991"/>
            <a:ext cx="5715000" cy="3531198"/>
          </a:xfrm>
        </p:spPr>
        <p:txBody>
          <a:bodyPr>
            <a:normAutofit/>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4" name="Text Placeholder 3"/>
          <p:cNvSpPr>
            <a:spLocks noGrp="1"/>
          </p:cNvSpPr>
          <p:nvPr>
            <p:ph type="body" sz="half" idx="2"/>
          </p:nvPr>
        </p:nvSpPr>
        <p:spPr>
          <a:xfrm>
            <a:off x="164592" y="3031490"/>
            <a:ext cx="1524000" cy="2362200"/>
          </a:xfrm>
        </p:spPr>
        <p:txBody>
          <a:bodyPr/>
          <a:lstStyle>
            <a:lvl1pPr marL="0" indent="0">
              <a:lnSpc>
                <a:spcPct val="150000"/>
              </a:lnSpc>
              <a:buNone/>
              <a:defRPr sz="1400" b="1">
                <a:solidFill>
                  <a:srgbClr val="000000">
                    <a:alpha val="50196"/>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CB5F9CC8-1FA3-4CE2-8532-5A9541F211B7}" type="datetimeFigureOut">
              <a:rPr lang="nl-BE" smtClean="0"/>
              <a:pPr/>
              <a:t>1/06/2023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08FBA2F1-9438-402B-ABA5-4E5379619AA6}" type="slidenum">
              <a:rPr lang="nl-BE" smtClean="0"/>
              <a:pPr/>
              <a:t>‹nr.›</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nl-NL"/>
              <a:t>Klik om de stijl te bewerken</a:t>
            </a:r>
            <a:endParaRPr/>
          </a:p>
        </p:txBody>
      </p:sp>
      <p:sp>
        <p:nvSpPr>
          <p:cNvPr id="3" name="Picture Placeholder 2"/>
          <p:cNvSpPr>
            <a:spLocks noGrp="1"/>
          </p:cNvSpPr>
          <p:nvPr>
            <p:ph type="pic" idx="1"/>
          </p:nvPr>
        </p:nvSpPr>
        <p:spPr>
          <a:xfrm>
            <a:off x="2706624" y="2450592"/>
            <a:ext cx="5715000" cy="3529584"/>
          </a:xfrm>
          <a:noFill/>
          <a:ln w="101600" cmpd="sng">
            <a:miter lim="800000"/>
          </a:ln>
          <a:effectLst>
            <a:outerShdw blurRad="63500" sx="102000" sy="102000" algn="ctr" rotWithShape="0">
              <a:prstClr val="black">
                <a:alpha val="30000"/>
              </a:prstClr>
            </a:outerShdw>
          </a:effectLst>
        </p:spPr>
        <p:style>
          <a:lnRef idx="3">
            <a:schemeClr val="lt1"/>
          </a:lnRef>
          <a:fillRef idx="1">
            <a:schemeClr val="accent2"/>
          </a:fillRef>
          <a:effectRef idx="1">
            <a:schemeClr val="accent2"/>
          </a:effectRef>
          <a:fontRef idx="none"/>
        </p:style>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a:p>
        </p:txBody>
      </p:sp>
      <p:sp>
        <p:nvSpPr>
          <p:cNvPr id="4" name="Text Placeholder 3"/>
          <p:cNvSpPr>
            <a:spLocks noGrp="1"/>
          </p:cNvSpPr>
          <p:nvPr>
            <p:ph type="body" sz="half" idx="2"/>
          </p:nvPr>
        </p:nvSpPr>
        <p:spPr>
          <a:xfrm>
            <a:off x="164592" y="3031489"/>
            <a:ext cx="1527048" cy="2359152"/>
          </a:xfrm>
        </p:spPr>
        <p:txBody>
          <a:bodyPr vert="horz" lIns="91440" tIns="45720" rIns="91440" bIns="45720" rtlCol="0">
            <a:normAutofit/>
          </a:bodyPr>
          <a:lstStyle>
            <a:lvl1pPr marL="0" indent="0">
              <a:lnSpc>
                <a:spcPct val="150000"/>
              </a:lnSpc>
              <a:buNone/>
              <a:defRPr sz="1400" b="1" kern="1200">
                <a:solidFill>
                  <a:srgbClr val="000000">
                    <a:alpha val="50196"/>
                  </a:srgb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nl-NL"/>
              <a:t>Klik om de modelstijlen te bewerken</a:t>
            </a:r>
          </a:p>
        </p:txBody>
      </p:sp>
      <p:sp>
        <p:nvSpPr>
          <p:cNvPr id="5" name="Date Placeholder 4"/>
          <p:cNvSpPr>
            <a:spLocks noGrp="1"/>
          </p:cNvSpPr>
          <p:nvPr>
            <p:ph type="dt" sz="half" idx="10"/>
          </p:nvPr>
        </p:nvSpPr>
        <p:spPr/>
        <p:txBody>
          <a:bodyPr/>
          <a:lstStyle/>
          <a:p>
            <a:fld id="{CB5F9CC8-1FA3-4CE2-8532-5A9541F211B7}" type="datetimeFigureOut">
              <a:rPr lang="nl-BE" smtClean="0"/>
              <a:pPr/>
              <a:t>1/06/2023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08FBA2F1-9438-402B-ABA5-4E5379619AA6}" type="slidenum">
              <a:rPr lang="nl-BE" smtClean="0"/>
              <a:pPr/>
              <a:t>‹nr.›</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11"/>
          <p:cNvGrpSpPr/>
          <p:nvPr/>
        </p:nvGrpSpPr>
        <p:grpSpPr>
          <a:xfrm>
            <a:off x="0" y="0"/>
            <a:ext cx="9144000" cy="6858000"/>
            <a:chOff x="0" y="0"/>
            <a:chExt cx="9144000" cy="6858000"/>
          </a:xfrm>
        </p:grpSpPr>
        <p:sp>
          <p:nvSpPr>
            <p:cNvPr id="7" name="Rectangle 6"/>
            <p:cNvSpPr/>
            <p:nvPr/>
          </p:nvSpPr>
          <p:spPr>
            <a:xfrm>
              <a:off x="457200" y="0"/>
              <a:ext cx="86868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Oval 10"/>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3" name="Text Placeholder 2"/>
          <p:cNvSpPr>
            <a:spLocks noGrp="1"/>
          </p:cNvSpPr>
          <p:nvPr>
            <p:ph type="body" idx="1"/>
          </p:nvPr>
        </p:nvSpPr>
        <p:spPr>
          <a:xfrm>
            <a:off x="2438400" y="2286000"/>
            <a:ext cx="6248400" cy="38401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a:p>
        </p:txBody>
      </p:sp>
      <p:sp>
        <p:nvSpPr>
          <p:cNvPr id="2" name="Title Placeholder 1"/>
          <p:cNvSpPr>
            <a:spLocks noGrp="1"/>
          </p:cNvSpPr>
          <p:nvPr>
            <p:ph type="title"/>
          </p:nvPr>
        </p:nvSpPr>
        <p:spPr>
          <a:xfrm>
            <a:off x="2438400" y="228600"/>
            <a:ext cx="6248400" cy="1143000"/>
          </a:xfrm>
          <a:prstGeom prst="rect">
            <a:avLst/>
          </a:prstGeom>
        </p:spPr>
        <p:txBody>
          <a:bodyPr vert="horz" lIns="91440" tIns="45720" rIns="91440" bIns="45720" rtlCol="0" anchor="ctr">
            <a:normAutofit/>
          </a:bodyPr>
          <a:lstStyle/>
          <a:p>
            <a:r>
              <a:rPr lang="nl-NL"/>
              <a:t>Klik om de stijl te bewerken</a:t>
            </a:r>
            <a:endParaRPr/>
          </a:p>
        </p:txBody>
      </p:sp>
      <p:sp>
        <p:nvSpPr>
          <p:cNvPr id="4" name="Date Placeholder 3"/>
          <p:cNvSpPr>
            <a:spLocks noGrp="1"/>
          </p:cNvSpPr>
          <p:nvPr>
            <p:ph type="dt" sz="half" idx="2"/>
          </p:nvPr>
        </p:nvSpPr>
        <p:spPr>
          <a:xfrm>
            <a:off x="6553200" y="6351494"/>
            <a:ext cx="2133600" cy="365125"/>
          </a:xfrm>
          <a:prstGeom prst="rect">
            <a:avLst/>
          </a:prstGeom>
        </p:spPr>
        <p:txBody>
          <a:bodyPr vert="horz" lIns="91440" tIns="45720" rIns="91440" bIns="45720" rtlCol="0" anchor="ctr"/>
          <a:lstStyle>
            <a:lvl1pPr algn="r">
              <a:defRPr sz="900" cap="small" baseline="0">
                <a:solidFill>
                  <a:schemeClr val="tx1"/>
                </a:solidFill>
                <a:latin typeface="+mj-lt"/>
              </a:defRPr>
            </a:lvl1pPr>
          </a:lstStyle>
          <a:p>
            <a:fld id="{CB5F9CC8-1FA3-4CE2-8532-5A9541F211B7}" type="datetimeFigureOut">
              <a:rPr lang="nl-BE" smtClean="0"/>
              <a:pPr/>
              <a:t>1/06/2023</a:t>
            </a:fld>
            <a:endParaRPr lang="nl-BE"/>
          </a:p>
        </p:txBody>
      </p:sp>
      <p:sp>
        <p:nvSpPr>
          <p:cNvPr id="5" name="Footer Placeholder 4"/>
          <p:cNvSpPr>
            <a:spLocks noGrp="1"/>
          </p:cNvSpPr>
          <p:nvPr>
            <p:ph type="ftr" sz="quarter" idx="3"/>
          </p:nvPr>
        </p:nvSpPr>
        <p:spPr>
          <a:xfrm>
            <a:off x="2438400" y="6356350"/>
            <a:ext cx="2895600" cy="365125"/>
          </a:xfrm>
          <a:prstGeom prst="rect">
            <a:avLst/>
          </a:prstGeom>
        </p:spPr>
        <p:txBody>
          <a:bodyPr vert="horz" lIns="91440" tIns="45720" rIns="91440" bIns="45720" rtlCol="0" anchor="ctr"/>
          <a:lstStyle>
            <a:lvl1pPr algn="l">
              <a:defRPr sz="900" cap="small" baseline="0">
                <a:solidFill>
                  <a:schemeClr val="tx1"/>
                </a:solidFill>
                <a:latin typeface="+mj-lt"/>
              </a:defRPr>
            </a:lvl1pPr>
          </a:lstStyle>
          <a:p>
            <a:endParaRPr lang="nl-BE"/>
          </a:p>
        </p:txBody>
      </p:sp>
      <p:sp>
        <p:nvSpPr>
          <p:cNvPr id="6" name="Slide Number Placeholder 5"/>
          <p:cNvSpPr>
            <a:spLocks noGrp="1"/>
          </p:cNvSpPr>
          <p:nvPr>
            <p:ph type="sldNum" sz="quarter" idx="4"/>
          </p:nvPr>
        </p:nvSpPr>
        <p:spPr>
          <a:xfrm>
            <a:off x="533400" y="533400"/>
            <a:ext cx="762000" cy="609600"/>
          </a:xfrm>
          <a:prstGeom prst="rect">
            <a:avLst/>
          </a:prstGeom>
        </p:spPr>
        <p:txBody>
          <a:bodyPr vert="horz" lIns="91440" tIns="45720" rIns="91440" bIns="45720" rtlCol="0" anchor="ctr"/>
          <a:lstStyle>
            <a:lvl1pPr algn="ctr">
              <a:defRPr sz="1600" cap="small" baseline="0">
                <a:solidFill>
                  <a:schemeClr val="tx1"/>
                </a:solidFill>
                <a:latin typeface="+mj-lt"/>
              </a:defRPr>
            </a:lvl1pPr>
          </a:lstStyle>
          <a:p>
            <a:fld id="{08FBA2F1-9438-402B-ABA5-4E5379619AA6}" type="slidenum">
              <a:rPr lang="nl-BE" smtClean="0"/>
              <a:pPr/>
              <a:t>‹nr.›</a:t>
            </a:fld>
            <a:endParaRPr lang="nl-B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r" defTabSz="914400" rtl="0" eaLnBrk="1" latinLnBrk="0" hangingPunct="1">
        <a:spcBef>
          <a:spcPct val="0"/>
        </a:spcBef>
        <a:buNone/>
        <a:defRPr sz="4400" kern="1200" cap="small" spc="200" baseline="0">
          <a:solidFill>
            <a:schemeClr val="tx1"/>
          </a:solidFill>
          <a:latin typeface="+mj-lt"/>
          <a:ea typeface="+mj-ea"/>
          <a:cs typeface="+mj-cs"/>
        </a:defRPr>
      </a:lvl1pPr>
    </p:titleStyle>
    <p:bodyStyle>
      <a:lvl1pPr marL="457200" indent="-457200" algn="l" defTabSz="914400" rtl="0" eaLnBrk="1" latinLnBrk="0" hangingPunct="1">
        <a:spcBef>
          <a:spcPts val="1800"/>
        </a:spcBef>
        <a:buClr>
          <a:schemeClr val="accent1"/>
        </a:buClr>
        <a:buSzPct val="80000"/>
        <a:buFont typeface="Wingdings" pitchFamily="2" charset="2"/>
        <a:buChar char=""/>
        <a:defRPr sz="2200" kern="1200">
          <a:solidFill>
            <a:schemeClr val="tx1"/>
          </a:solidFill>
          <a:latin typeface="+mn-lt"/>
          <a:ea typeface="+mn-ea"/>
          <a:cs typeface="+mn-cs"/>
        </a:defRPr>
      </a:lvl1pPr>
      <a:lvl2pPr marL="914400" indent="-457200" algn="l" defTabSz="914400" rtl="0" eaLnBrk="1" latinLnBrk="0" hangingPunct="1">
        <a:spcBef>
          <a:spcPts val="1800"/>
        </a:spcBef>
        <a:buClr>
          <a:schemeClr val="accent2"/>
        </a:buClr>
        <a:buSzPct val="80000"/>
        <a:buFont typeface="Wingdings" pitchFamily="2" charset="2"/>
        <a:buChar char=""/>
        <a:defRPr sz="2000" kern="1200">
          <a:solidFill>
            <a:schemeClr val="tx1"/>
          </a:solidFill>
          <a:latin typeface="+mn-lt"/>
          <a:ea typeface="+mn-ea"/>
          <a:cs typeface="+mn-cs"/>
        </a:defRPr>
      </a:lvl2pPr>
      <a:lvl3pPr marL="1371600" indent="-457200" algn="l" defTabSz="914400" rtl="0" eaLnBrk="1" latinLnBrk="0" hangingPunct="1">
        <a:spcBef>
          <a:spcPts val="1200"/>
        </a:spcBef>
        <a:buClr>
          <a:schemeClr val="accent3"/>
        </a:buClr>
        <a:buSzPct val="80000"/>
        <a:buFont typeface="Wingdings" pitchFamily="2" charset="2"/>
        <a:buChar char=""/>
        <a:defRPr sz="1800" kern="1200">
          <a:solidFill>
            <a:schemeClr val="tx1"/>
          </a:solidFill>
          <a:latin typeface="+mn-lt"/>
          <a:ea typeface="+mn-ea"/>
          <a:cs typeface="+mn-cs"/>
        </a:defRPr>
      </a:lvl3pPr>
      <a:lvl4pPr marL="1828800" indent="-457200" algn="l" defTabSz="914400" rtl="0" eaLnBrk="1" latinLnBrk="0" hangingPunct="1">
        <a:spcBef>
          <a:spcPts val="1200"/>
        </a:spcBef>
        <a:buClr>
          <a:schemeClr val="accent4"/>
        </a:buClr>
        <a:buSzPct val="80000"/>
        <a:buFont typeface="Wingdings" pitchFamily="2" charset="2"/>
        <a:buChar char=""/>
        <a:defRPr sz="1600" kern="1200">
          <a:solidFill>
            <a:schemeClr val="tx1"/>
          </a:solidFill>
          <a:latin typeface="+mn-lt"/>
          <a:ea typeface="+mn-ea"/>
          <a:cs typeface="+mn-cs"/>
        </a:defRPr>
      </a:lvl4pPr>
      <a:lvl5pPr marL="2286000" indent="-457200" algn="l" defTabSz="914400" rtl="0" eaLnBrk="1" latinLnBrk="0" hangingPunct="1">
        <a:spcBef>
          <a:spcPts val="1200"/>
        </a:spcBef>
        <a:buClr>
          <a:schemeClr val="accent5"/>
        </a:buClr>
        <a:buSzPct val="80000"/>
        <a:buFont typeface="Wingdings" pitchFamily="2" charset="2"/>
        <a:buChar char=""/>
        <a:defRPr sz="1600" kern="1200">
          <a:solidFill>
            <a:schemeClr val="tx1"/>
          </a:solidFill>
          <a:latin typeface="+mn-lt"/>
          <a:ea typeface="+mn-ea"/>
          <a:cs typeface="+mn-cs"/>
        </a:defRPr>
      </a:lvl5pPr>
      <a:lvl6pPr marL="2743200" indent="-457200" algn="l" defTabSz="914400" rtl="0" eaLnBrk="1" latinLnBrk="0" hangingPunct="1">
        <a:spcBef>
          <a:spcPts val="1200"/>
        </a:spcBef>
        <a:buClr>
          <a:schemeClr val="accent6"/>
        </a:buClr>
        <a:buSzPct val="90000"/>
        <a:buFont typeface="Wingdings" pitchFamily="2" charset="2"/>
        <a:buChar char=""/>
        <a:defRPr sz="1600" kern="1200">
          <a:solidFill>
            <a:schemeClr val="tx1"/>
          </a:solidFill>
          <a:latin typeface="+mn-lt"/>
          <a:ea typeface="+mn-ea"/>
          <a:cs typeface="+mn-cs"/>
        </a:defRPr>
      </a:lvl6pPr>
      <a:lvl7pPr marL="3200400" indent="-457200" algn="l" defTabSz="914400" rtl="0" eaLnBrk="1" latinLnBrk="0" hangingPunct="1">
        <a:spcBef>
          <a:spcPts val="1200"/>
        </a:spcBef>
        <a:buClr>
          <a:schemeClr val="accent1"/>
        </a:buClr>
        <a:buSzPct val="70000"/>
        <a:buFont typeface="Wingdings" pitchFamily="2" charset="2"/>
        <a:buChar char="¢"/>
        <a:defRPr sz="1600" kern="1200" baseline="0">
          <a:solidFill>
            <a:schemeClr val="tx1"/>
          </a:solidFill>
          <a:latin typeface="+mn-lt"/>
          <a:ea typeface="+mn-ea"/>
          <a:cs typeface="+mn-cs"/>
        </a:defRPr>
      </a:lvl7pPr>
      <a:lvl8pPr marL="3657600" indent="-457200" algn="l" defTabSz="914400" rtl="0" eaLnBrk="1" latinLnBrk="0" hangingPunct="1">
        <a:spcBef>
          <a:spcPts val="1200"/>
        </a:spcBef>
        <a:buClr>
          <a:schemeClr val="accent3"/>
        </a:buClr>
        <a:buFont typeface="Courier New" pitchFamily="49" charset="0"/>
        <a:buChar char="o"/>
        <a:defRPr sz="1600" kern="1200" baseline="0">
          <a:solidFill>
            <a:schemeClr val="tx1"/>
          </a:solidFill>
          <a:latin typeface="+mn-lt"/>
          <a:ea typeface="+mn-ea"/>
          <a:cs typeface="+mn-cs"/>
        </a:defRPr>
      </a:lvl8pPr>
      <a:lvl9pPr marL="4114800" indent="-457200" algn="l" defTabSz="914400" rtl="0" eaLnBrk="1" latinLnBrk="0" hangingPunct="1">
        <a:spcBef>
          <a:spcPts val="1200"/>
        </a:spcBef>
        <a:buClr>
          <a:schemeClr val="accent5"/>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hyperlink" Target="http://www.snzuid.be/"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hyperlink" Target="https://www.snzuid.be/documents/Personeelsdocumenten/model%20weigering%20TADD.pdf"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Layout" Target="../slideLayouts/slideLayout2.xml"/><Relationship Id="rId7" Type="http://schemas.openxmlformats.org/officeDocument/2006/relationships/slide" Target="slide3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slide" Target="slide28.xml"/><Relationship Id="rId5" Type="http://schemas.openxmlformats.org/officeDocument/2006/relationships/slide" Target="slide24.xml"/><Relationship Id="rId4" Type="http://schemas.openxmlformats.org/officeDocument/2006/relationships/slide" Target="slide4.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diagramColors" Target="../diagrams/colors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8.png"/><Relationship Id="rId5" Type="http://schemas.openxmlformats.org/officeDocument/2006/relationships/hyperlink" Target="mailto:info@snzuid.be" TargetMode="External"/><Relationship Id="rId4" Type="http://schemas.openxmlformats.org/officeDocument/2006/relationships/hyperlink" Target="http://www.snzuid.be/"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j0402208"/>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6" name="Ondertitel 5"/>
          <p:cNvSpPr>
            <a:spLocks noGrp="1"/>
          </p:cNvSpPr>
          <p:nvPr>
            <p:ph type="subTitle" idx="1"/>
          </p:nvPr>
        </p:nvSpPr>
        <p:spPr>
          <a:xfrm>
            <a:off x="1259632" y="116632"/>
            <a:ext cx="6400800" cy="1357322"/>
          </a:xfrm>
        </p:spPr>
        <p:txBody>
          <a:bodyPr>
            <a:normAutofit/>
          </a:bodyPr>
          <a:lstStyle/>
          <a:p>
            <a:pPr algn="ctr"/>
            <a:r>
              <a:rPr lang="nl-BE" sz="8000" b="1" dirty="0">
                <a:solidFill>
                  <a:srgbClr val="CC6600"/>
                </a:solidFill>
              </a:rPr>
              <a:t>Welkom</a:t>
            </a:r>
            <a:r>
              <a:rPr lang="nl-BE" sz="8000" b="1" dirty="0">
                <a:solidFill>
                  <a:srgbClr val="FFC000"/>
                </a:solidFill>
              </a:rPr>
              <a:t> </a:t>
            </a:r>
            <a:r>
              <a:rPr lang="nl-BE" sz="8000" b="1" dirty="0">
                <a:solidFill>
                  <a:srgbClr val="CC6600"/>
                </a:solidFill>
              </a:rPr>
              <a:t>!</a:t>
            </a:r>
          </a:p>
        </p:txBody>
      </p:sp>
      <p:sp>
        <p:nvSpPr>
          <p:cNvPr id="5" name="Titel 4"/>
          <p:cNvSpPr>
            <a:spLocks noGrp="1"/>
          </p:cNvSpPr>
          <p:nvPr>
            <p:ph type="ctrTitle"/>
          </p:nvPr>
        </p:nvSpPr>
        <p:spPr>
          <a:xfrm>
            <a:off x="685800" y="4581128"/>
            <a:ext cx="7772400" cy="1862518"/>
          </a:xfrm>
        </p:spPr>
        <p:txBody>
          <a:bodyPr/>
          <a:lstStyle/>
          <a:p>
            <a:pPr algn="ctr"/>
            <a:r>
              <a:rPr lang="nl-BE" b="1" dirty="0">
                <a:solidFill>
                  <a:srgbClr val="FFC000"/>
                </a:solidFill>
              </a:rPr>
              <a:t>Scholengemeenschappen </a:t>
            </a:r>
            <a:br>
              <a:rPr lang="nl-BE" b="1" dirty="0">
                <a:solidFill>
                  <a:srgbClr val="FFC000"/>
                </a:solidFill>
              </a:rPr>
            </a:br>
            <a:r>
              <a:rPr lang="nl-BE" b="1" dirty="0">
                <a:solidFill>
                  <a:srgbClr val="FFC000"/>
                </a:solidFill>
              </a:rPr>
              <a:t>Kabawano </a:t>
            </a:r>
            <a:br>
              <a:rPr lang="nl-BE" b="1" dirty="0">
                <a:solidFill>
                  <a:srgbClr val="FFC000"/>
                </a:solidFill>
              </a:rPr>
            </a:br>
            <a:r>
              <a:rPr lang="nl-BE" b="1" dirty="0">
                <a:solidFill>
                  <a:srgbClr val="FFC000"/>
                </a:solidFill>
              </a:rPr>
              <a:t>Sint-Nicolaas BaO Noord &amp; Zuid</a:t>
            </a:r>
          </a:p>
        </p:txBody>
      </p:sp>
      <p:pic>
        <p:nvPicPr>
          <p:cNvPr id="3"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Tijdslijn</a:t>
            </a:r>
          </a:p>
        </p:txBody>
      </p:sp>
      <p:sp>
        <p:nvSpPr>
          <p:cNvPr id="3" name="Tijdelijke aanduiding voor inhoud 2"/>
          <p:cNvSpPr>
            <a:spLocks noGrp="1"/>
          </p:cNvSpPr>
          <p:nvPr>
            <p:ph idx="1"/>
          </p:nvPr>
        </p:nvSpPr>
        <p:spPr/>
        <p:txBody>
          <a:bodyPr>
            <a:normAutofit/>
          </a:bodyPr>
          <a:lstStyle/>
          <a:p>
            <a:r>
              <a:rPr lang="nl-BE" dirty="0"/>
              <a:t>15 juni  : aanvraag sturen</a:t>
            </a:r>
          </a:p>
          <a:p>
            <a:r>
              <a:rPr lang="nl-BE" dirty="0"/>
              <a:t>Op 1 september van het volgende schooljaar,  bij eerste aanstelling = TADD</a:t>
            </a:r>
          </a:p>
        </p:txBody>
      </p:sp>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56927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1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a:t>Recht op TADD</a:t>
            </a:r>
          </a:p>
        </p:txBody>
      </p:sp>
      <p:sp>
        <p:nvSpPr>
          <p:cNvPr id="5" name="Tijdelijke aanduiding voor inhoud 2"/>
          <p:cNvSpPr>
            <a:spLocks noGrp="1"/>
          </p:cNvSpPr>
          <p:nvPr>
            <p:ph idx="1"/>
          </p:nvPr>
        </p:nvSpPr>
        <p:spPr>
          <a:xfrm>
            <a:off x="2438400" y="1844824"/>
            <a:ext cx="6248400" cy="4680520"/>
          </a:xfrm>
        </p:spPr>
        <p:txBody>
          <a:bodyPr>
            <a:normAutofit fontScale="92500" lnSpcReduction="10000"/>
          </a:bodyPr>
          <a:lstStyle/>
          <a:p>
            <a:pPr>
              <a:buNone/>
            </a:pPr>
            <a:r>
              <a:rPr lang="nl-BE" dirty="0"/>
              <a:t>Hoe aanvragen ?</a:t>
            </a:r>
          </a:p>
          <a:p>
            <a:r>
              <a:rPr lang="nl-BE" dirty="0"/>
              <a:t>Voor 15 juni te versturen naar schoolbestuur waar je laatst werkte!</a:t>
            </a:r>
          </a:p>
          <a:p>
            <a:pPr lvl="1"/>
            <a:r>
              <a:rPr lang="nl-BE" dirty="0"/>
              <a:t>Kan aangetekend of tegen ontvangstbewijs</a:t>
            </a:r>
          </a:p>
          <a:p>
            <a:pPr lvl="1"/>
            <a:r>
              <a:rPr lang="nl-BE" dirty="0"/>
              <a:t>Bijvoegen : alle documenten om je TADD te staven.</a:t>
            </a:r>
          </a:p>
          <a:p>
            <a:r>
              <a:rPr lang="nl-BE" dirty="0"/>
              <a:t>Document te vinden op de website van de SG :</a:t>
            </a:r>
          </a:p>
          <a:p>
            <a:pPr lvl="1"/>
            <a:r>
              <a:rPr lang="nl-BE" dirty="0">
                <a:hlinkClick r:id="rId4"/>
              </a:rPr>
              <a:t>Www.snzuid.be</a:t>
            </a:r>
            <a:r>
              <a:rPr lang="nl-BE" dirty="0"/>
              <a:t> </a:t>
            </a:r>
          </a:p>
          <a:p>
            <a:r>
              <a:rPr lang="nl-BE" dirty="0"/>
              <a:t>Wat als ik niet op mijn huidige school kan blijven?</a:t>
            </a:r>
          </a:p>
          <a:p>
            <a:pPr lvl="1"/>
            <a:r>
              <a:rPr lang="nl-BE" dirty="0"/>
              <a:t>Toch opsturen !!!</a:t>
            </a:r>
          </a:p>
          <a:p>
            <a:pPr lvl="1"/>
            <a:r>
              <a:rPr lang="nl-BE" dirty="0"/>
              <a:t>Ofwel naar de vorige school, ofwel naar SG</a:t>
            </a:r>
          </a:p>
          <a:p>
            <a:endParaRPr lang="nl-BE" dirty="0"/>
          </a:p>
        </p:txBody>
      </p:sp>
      <p:pic>
        <p:nvPicPr>
          <p:cNvPr id="2"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87507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a:t>Beoordeling</a:t>
            </a:r>
          </a:p>
        </p:txBody>
      </p:sp>
      <p:sp>
        <p:nvSpPr>
          <p:cNvPr id="3" name="Tijdelijke aanduiding voor inhoud 2"/>
          <p:cNvSpPr>
            <a:spLocks noGrp="1"/>
          </p:cNvSpPr>
          <p:nvPr>
            <p:ph idx="1"/>
          </p:nvPr>
        </p:nvSpPr>
        <p:spPr/>
        <p:txBody>
          <a:bodyPr>
            <a:normAutofit fontScale="92500" lnSpcReduction="20000"/>
          </a:bodyPr>
          <a:lstStyle/>
          <a:p>
            <a:r>
              <a:rPr lang="nl-BE" dirty="0"/>
              <a:t>Je wordt tijdens je opbouw naar TADD ook beoordeeld door je directeur.  Je kan daarbij drie types van beoordelingen krijgen:</a:t>
            </a:r>
          </a:p>
          <a:p>
            <a:pPr lvl="1"/>
            <a:r>
              <a:rPr lang="nl-BE" dirty="0"/>
              <a:t>Een positieve beoordeling</a:t>
            </a:r>
          </a:p>
          <a:p>
            <a:pPr lvl="1"/>
            <a:r>
              <a:rPr lang="nl-BE" dirty="0"/>
              <a:t>Een negatieve beoordeling</a:t>
            </a:r>
          </a:p>
          <a:p>
            <a:pPr lvl="1"/>
            <a:r>
              <a:rPr lang="nl-BE" dirty="0"/>
              <a:t>Een beoordeling met werkpunten</a:t>
            </a:r>
          </a:p>
          <a:p>
            <a:r>
              <a:rPr lang="nl-BE" dirty="0"/>
              <a:t>Deze beoordelingen bepalen of je al dan niet je recht op TADD kan laten gelden.</a:t>
            </a:r>
          </a:p>
          <a:p>
            <a:r>
              <a:rPr lang="nl-BE" dirty="0"/>
              <a:t>Hiernaast bestaat er voor alle personeelsleden een evaluatietraject.</a:t>
            </a:r>
          </a:p>
        </p:txBody>
      </p:sp>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4470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a:t>Positieve beoordeling</a:t>
            </a:r>
          </a:p>
        </p:txBody>
      </p:sp>
      <p:sp>
        <p:nvSpPr>
          <p:cNvPr id="3" name="Tijdelijke aanduiding voor inhoud 2"/>
          <p:cNvSpPr>
            <a:spLocks noGrp="1"/>
          </p:cNvSpPr>
          <p:nvPr>
            <p:ph idx="1"/>
          </p:nvPr>
        </p:nvSpPr>
        <p:spPr/>
        <p:txBody>
          <a:bodyPr>
            <a:normAutofit/>
          </a:bodyPr>
          <a:lstStyle/>
          <a:p>
            <a:r>
              <a:rPr lang="nl-BE" dirty="0"/>
              <a:t>Je kan je TADD aanvragen in geval van:</a:t>
            </a:r>
          </a:p>
          <a:p>
            <a:pPr lvl="1"/>
            <a:r>
              <a:rPr lang="nl-BE" dirty="0"/>
              <a:t>Positieve beoordeling of beoordeling zonder werkpunten</a:t>
            </a:r>
          </a:p>
          <a:p>
            <a:pPr lvl="1"/>
            <a:r>
              <a:rPr lang="nl-BE" dirty="0"/>
              <a:t>Ontbreken van beoordeling</a:t>
            </a:r>
          </a:p>
        </p:txBody>
      </p:sp>
      <p:pic>
        <p:nvPicPr>
          <p:cNvPr id="4" name="Afbeelding 3">
            <a:extLst>
              <a:ext uri="{FF2B5EF4-FFF2-40B4-BE49-F238E27FC236}">
                <a16:creationId xmlns:a16="http://schemas.microsoft.com/office/drawing/2014/main" id="{AE8AC30E-059A-EF46-8706-480AF142C4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98" y="2636912"/>
            <a:ext cx="1684020" cy="671195"/>
          </a:xfrm>
          <a:prstGeom prst="rect">
            <a:avLst/>
          </a:prstGeom>
        </p:spPr>
      </p:pic>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80358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a:t>Beoordeling met werkpunten</a:t>
            </a:r>
          </a:p>
        </p:txBody>
      </p:sp>
      <p:sp>
        <p:nvSpPr>
          <p:cNvPr id="3" name="Tijdelijke aanduiding voor inhoud 2"/>
          <p:cNvSpPr>
            <a:spLocks noGrp="1"/>
          </p:cNvSpPr>
          <p:nvPr>
            <p:ph idx="1"/>
          </p:nvPr>
        </p:nvSpPr>
        <p:spPr/>
        <p:txBody>
          <a:bodyPr>
            <a:normAutofit lnSpcReduction="10000"/>
          </a:bodyPr>
          <a:lstStyle/>
          <a:p>
            <a:r>
              <a:rPr lang="nl-BE" dirty="0"/>
              <a:t>Wat bij beoordeling met werkpunten?</a:t>
            </a:r>
          </a:p>
          <a:p>
            <a:pPr lvl="1"/>
            <a:r>
              <a:rPr lang="nl-BE" dirty="0"/>
              <a:t>Verlenging met 200 effectieve dagen (max. 70 dagen meegerekend als effectieve prestaties bij moederschapsbescherming)</a:t>
            </a:r>
          </a:p>
          <a:p>
            <a:pPr lvl="1"/>
            <a:r>
              <a:rPr lang="nl-BE" dirty="0"/>
              <a:t>Personeelslid kan enkel verhaal halen bij schoolbestuur.</a:t>
            </a:r>
          </a:p>
          <a:p>
            <a:pPr lvl="1"/>
            <a:r>
              <a:rPr lang="nl-BE" dirty="0"/>
              <a:t>Je krijgt, na de plaatsing van vast benoemde personeelsleden en </a:t>
            </a:r>
            <a:r>
              <a:rPr lang="nl-BE" dirty="0" err="1"/>
              <a:t>TADD’ers</a:t>
            </a:r>
            <a:r>
              <a:rPr lang="nl-BE" dirty="0"/>
              <a:t>, bij voorrang een aanbod binnen de SG.  Je dient aan je werkpunten te werken.</a:t>
            </a:r>
          </a:p>
        </p:txBody>
      </p:sp>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4994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EDE78DF-6DD7-4309-A438-8F67CBC530AE}"/>
              </a:ext>
            </a:extLst>
          </p:cNvPr>
          <p:cNvSpPr>
            <a:spLocks noGrp="1"/>
          </p:cNvSpPr>
          <p:nvPr>
            <p:ph type="title"/>
          </p:nvPr>
        </p:nvSpPr>
        <p:spPr/>
        <p:txBody>
          <a:bodyPr/>
          <a:lstStyle/>
          <a:p>
            <a:r>
              <a:rPr lang="nl-NL"/>
              <a:t>Negatieve beoordeling</a:t>
            </a:r>
            <a:endParaRPr lang="nl-BE"/>
          </a:p>
        </p:txBody>
      </p:sp>
      <p:sp>
        <p:nvSpPr>
          <p:cNvPr id="2" name="Tijdelijke aanduiding voor dianummer 1">
            <a:extLst>
              <a:ext uri="{FF2B5EF4-FFF2-40B4-BE49-F238E27FC236}">
                <a16:creationId xmlns:a16="http://schemas.microsoft.com/office/drawing/2014/main" id="{6A4DB928-228D-4876-9260-45D4D8FE541A}"/>
              </a:ext>
            </a:extLst>
          </p:cNvPr>
          <p:cNvSpPr>
            <a:spLocks noGrp="1"/>
          </p:cNvSpPr>
          <p:nvPr>
            <p:ph type="sldNum" sz="quarter" idx="4294967295"/>
          </p:nvPr>
        </p:nvSpPr>
        <p:spPr>
          <a:xfrm>
            <a:off x="7081838" y="6429375"/>
            <a:ext cx="2062162" cy="428625"/>
          </a:xfrm>
        </p:spPr>
        <p:txBody>
          <a:bodyPr/>
          <a:lstStyle/>
          <a:p>
            <a:fld id="{189E3A5C-986B-47BE-8F96-3787467B82A8}" type="slidenum">
              <a:rPr lang="nl-BE" smtClean="0">
                <a:solidFill>
                  <a:prstClr val="white"/>
                </a:solidFill>
              </a:rPr>
              <a:pPr/>
              <a:t>15</a:t>
            </a:fld>
            <a:endParaRPr lang="nl-BE">
              <a:solidFill>
                <a:prstClr val="white"/>
              </a:solidFill>
            </a:endParaRPr>
          </a:p>
        </p:txBody>
      </p:sp>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69237" y="116632"/>
            <a:ext cx="487363" cy="487363"/>
          </a:xfrm>
          <a:prstGeom prst="rect">
            <a:avLst/>
          </a:prstGeom>
        </p:spPr>
      </p:pic>
      <p:sp>
        <p:nvSpPr>
          <p:cNvPr id="7" name="Tijdelijke aanduiding voor inhoud 3">
            <a:extLst>
              <a:ext uri="{FF2B5EF4-FFF2-40B4-BE49-F238E27FC236}">
                <a16:creationId xmlns:a16="http://schemas.microsoft.com/office/drawing/2014/main" id="{AA26DCB3-E1BC-4A13-A080-84B7E391A6D7}"/>
              </a:ext>
            </a:extLst>
          </p:cNvPr>
          <p:cNvSpPr>
            <a:spLocks noGrp="1"/>
          </p:cNvSpPr>
          <p:nvPr>
            <p:ph idx="1"/>
          </p:nvPr>
        </p:nvSpPr>
        <p:spPr>
          <a:xfrm>
            <a:off x="2123728" y="1982361"/>
            <a:ext cx="6419056" cy="4680520"/>
          </a:xfrm>
        </p:spPr>
        <p:txBody>
          <a:bodyPr>
            <a:normAutofit fontScale="85000" lnSpcReduction="20000"/>
          </a:bodyPr>
          <a:lstStyle/>
          <a:p>
            <a:r>
              <a:rPr lang="nl-NL" dirty="0"/>
              <a:t>Na aanvangsbegeleiding staat vast dat het PL niet voldoet in deze instelling</a:t>
            </a:r>
          </a:p>
          <a:p>
            <a:r>
              <a:rPr lang="nl-NL" dirty="0"/>
              <a:t>Verhaal mogelijk bij de inrichtende macht</a:t>
            </a:r>
          </a:p>
          <a:p>
            <a:r>
              <a:rPr lang="nl-BE" dirty="0"/>
              <a:t>Gevolgen:</a:t>
            </a:r>
          </a:p>
          <a:p>
            <a:pPr lvl="1"/>
            <a:r>
              <a:rPr lang="nl-BE" dirty="0"/>
              <a:t>Voorlopig geen recht op TADD</a:t>
            </a:r>
          </a:p>
          <a:p>
            <a:pPr lvl="1"/>
            <a:r>
              <a:rPr lang="nl-BE" dirty="0"/>
              <a:t>Opgebouwde anciënniteit in de instelling waar je de negatieve beoordeling krijgt, valt weg voor de hele SG. Je kan wel nog in andere scholen van de SG aan de slag in je 2</a:t>
            </a:r>
            <a:r>
              <a:rPr lang="nl-BE" baseline="30000" dirty="0"/>
              <a:t>e</a:t>
            </a:r>
            <a:r>
              <a:rPr lang="nl-BE" dirty="0"/>
              <a:t> jaar.</a:t>
            </a:r>
          </a:p>
          <a:p>
            <a:pPr lvl="1"/>
            <a:r>
              <a:rPr lang="nl-BE" dirty="0"/>
              <a:t>Geen recht op vaste benoeming in deze instelling, tenzij akkoord inrichtende macht</a:t>
            </a:r>
          </a:p>
          <a:p>
            <a:r>
              <a:rPr lang="nl-BE" dirty="0"/>
              <a:t>Bij nieuwe aanstelling in de instelling: negatieve beoordeling wordt omgezet in beoordeling met werkpunten</a:t>
            </a:r>
          </a:p>
          <a:p>
            <a:pPr marL="0" indent="0">
              <a:buNone/>
            </a:pPr>
            <a:endParaRPr lang="nl-BE" dirty="0"/>
          </a:p>
        </p:txBody>
      </p:sp>
    </p:spTree>
    <p:extLst>
      <p:ext uri="{BB962C8B-B14F-4D97-AF65-F5344CB8AC3E}">
        <p14:creationId xmlns:p14="http://schemas.microsoft.com/office/powerpoint/2010/main" val="322201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E2C07EB-7078-4292-BD09-50A71D1A6A5A}"/>
              </a:ext>
            </a:extLst>
          </p:cNvPr>
          <p:cNvSpPr>
            <a:spLocks noGrp="1"/>
          </p:cNvSpPr>
          <p:nvPr>
            <p:ph type="title"/>
          </p:nvPr>
        </p:nvSpPr>
        <p:spPr/>
        <p:txBody>
          <a:bodyPr/>
          <a:lstStyle/>
          <a:p>
            <a:r>
              <a:rPr lang="nl-NL"/>
              <a:t>Aantal beoordelingen</a:t>
            </a:r>
            <a:endParaRPr lang="nl-BE"/>
          </a:p>
        </p:txBody>
      </p:sp>
      <p:sp>
        <p:nvSpPr>
          <p:cNvPr id="2" name="Tijdelijke aanduiding voor dianummer 1">
            <a:extLst>
              <a:ext uri="{FF2B5EF4-FFF2-40B4-BE49-F238E27FC236}">
                <a16:creationId xmlns:a16="http://schemas.microsoft.com/office/drawing/2014/main" id="{02FAAC5F-B4C2-4B34-A93D-53EE460DBAC7}"/>
              </a:ext>
            </a:extLst>
          </p:cNvPr>
          <p:cNvSpPr>
            <a:spLocks noGrp="1"/>
          </p:cNvSpPr>
          <p:nvPr>
            <p:ph type="sldNum" sz="quarter" idx="4294967295"/>
          </p:nvPr>
        </p:nvSpPr>
        <p:spPr>
          <a:xfrm>
            <a:off x="7081838" y="6429375"/>
            <a:ext cx="2062162" cy="428625"/>
          </a:xfrm>
        </p:spPr>
        <p:txBody>
          <a:bodyPr/>
          <a:lstStyle/>
          <a:p>
            <a:fld id="{189E3A5C-986B-47BE-8F96-3787467B82A8}" type="slidenum">
              <a:rPr lang="nl-BE" smtClean="0">
                <a:solidFill>
                  <a:prstClr val="white"/>
                </a:solidFill>
              </a:rPr>
              <a:pPr/>
              <a:t>16</a:t>
            </a:fld>
            <a:endParaRPr lang="nl-BE">
              <a:solidFill>
                <a:prstClr val="white"/>
              </a:solidFill>
            </a:endParaRPr>
          </a:p>
        </p:txBody>
      </p:sp>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116632"/>
            <a:ext cx="487363" cy="487363"/>
          </a:xfrm>
          <a:prstGeom prst="rect">
            <a:avLst/>
          </a:prstGeom>
        </p:spPr>
      </p:pic>
      <p:sp>
        <p:nvSpPr>
          <p:cNvPr id="8" name="Tijdelijke aanduiding voor inhoud 3">
            <a:extLst>
              <a:ext uri="{FF2B5EF4-FFF2-40B4-BE49-F238E27FC236}">
                <a16:creationId xmlns:a16="http://schemas.microsoft.com/office/drawing/2014/main" id="{0B1CABCE-0423-488B-B593-7A99D6B5419E}"/>
              </a:ext>
            </a:extLst>
          </p:cNvPr>
          <p:cNvSpPr>
            <a:spLocks noGrp="1"/>
          </p:cNvSpPr>
          <p:nvPr>
            <p:ph idx="1"/>
          </p:nvPr>
        </p:nvSpPr>
        <p:spPr>
          <a:xfrm>
            <a:off x="2267744" y="2276872"/>
            <a:ext cx="6419056" cy="3849297"/>
          </a:xfrm>
        </p:spPr>
        <p:txBody>
          <a:bodyPr>
            <a:normAutofit fontScale="92500"/>
          </a:bodyPr>
          <a:lstStyle/>
          <a:p>
            <a:r>
              <a:rPr lang="nl-NL" dirty="0"/>
              <a:t>Personeelslid aangesteld voor meerdere schooljaren:</a:t>
            </a:r>
          </a:p>
          <a:p>
            <a:pPr lvl="1"/>
            <a:r>
              <a:rPr lang="nl-NL" dirty="0"/>
              <a:t>Kan maximaal twee negatieve of beoordelingen met werkpunten krijgen</a:t>
            </a:r>
          </a:p>
          <a:p>
            <a:pPr lvl="1"/>
            <a:r>
              <a:rPr lang="nl-NL" dirty="0"/>
              <a:t>Dit geldt per ambt en scholengemeenschap of per inrichtende macht </a:t>
            </a:r>
          </a:p>
          <a:p>
            <a:r>
              <a:rPr lang="nl-NL" dirty="0"/>
              <a:t>Personeelslid aangesteld in verschillende instellingen in een schooljaar</a:t>
            </a:r>
          </a:p>
          <a:p>
            <a:pPr lvl="1"/>
            <a:r>
              <a:rPr lang="nl-NL" dirty="0"/>
              <a:t>Alle beoordelingen binnen dat schooljaar tellen als één beoordeling</a:t>
            </a:r>
          </a:p>
          <a:p>
            <a:pPr lvl="1"/>
            <a:endParaRPr lang="nl-NL" dirty="0"/>
          </a:p>
          <a:p>
            <a:endParaRPr lang="nl-NL" dirty="0"/>
          </a:p>
          <a:p>
            <a:pPr lvl="1"/>
            <a:endParaRPr lang="nl-NL" dirty="0"/>
          </a:p>
          <a:p>
            <a:pPr lvl="1"/>
            <a:endParaRPr lang="nl-BE" dirty="0"/>
          </a:p>
        </p:txBody>
      </p:sp>
    </p:spTree>
    <p:extLst>
      <p:ext uri="{BB962C8B-B14F-4D97-AF65-F5344CB8AC3E}">
        <p14:creationId xmlns:p14="http://schemas.microsoft.com/office/powerpoint/2010/main" val="414809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9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EFD8FD9-1334-4EBC-8EED-6017B86EA36A}"/>
              </a:ext>
            </a:extLst>
          </p:cNvPr>
          <p:cNvSpPr>
            <a:spLocks noGrp="1"/>
          </p:cNvSpPr>
          <p:nvPr>
            <p:ph type="title"/>
          </p:nvPr>
        </p:nvSpPr>
        <p:spPr/>
        <p:txBody>
          <a:bodyPr>
            <a:normAutofit fontScale="90000"/>
          </a:bodyPr>
          <a:lstStyle/>
          <a:p>
            <a:r>
              <a:rPr lang="nl-NL"/>
              <a:t>Beoordelingen / evaluatie samengevat</a:t>
            </a:r>
            <a:endParaRPr lang="nl-BE"/>
          </a:p>
        </p:txBody>
      </p:sp>
      <p:sp>
        <p:nvSpPr>
          <p:cNvPr id="2" name="Tijdelijke aanduiding voor dianummer 1">
            <a:extLst>
              <a:ext uri="{FF2B5EF4-FFF2-40B4-BE49-F238E27FC236}">
                <a16:creationId xmlns:a16="http://schemas.microsoft.com/office/drawing/2014/main" id="{C81277EE-F16B-4B02-802C-64ECD5D1E246}"/>
              </a:ext>
            </a:extLst>
          </p:cNvPr>
          <p:cNvSpPr>
            <a:spLocks noGrp="1"/>
          </p:cNvSpPr>
          <p:nvPr>
            <p:ph type="sldNum" sz="quarter" idx="4294967295"/>
          </p:nvPr>
        </p:nvSpPr>
        <p:spPr>
          <a:xfrm>
            <a:off x="7081838" y="6429375"/>
            <a:ext cx="2062162" cy="428625"/>
          </a:xfrm>
        </p:spPr>
        <p:txBody>
          <a:bodyPr/>
          <a:lstStyle/>
          <a:p>
            <a:fld id="{189E3A5C-986B-47BE-8F96-3787467B82A8}" type="slidenum">
              <a:rPr lang="nl-BE" smtClean="0">
                <a:solidFill>
                  <a:prstClr val="white"/>
                </a:solidFill>
              </a:rPr>
              <a:pPr/>
              <a:t>17</a:t>
            </a:fld>
            <a:endParaRPr lang="nl-BE">
              <a:solidFill>
                <a:prstClr val="white"/>
              </a:solidFill>
            </a:endParaRPr>
          </a:p>
        </p:txBody>
      </p:sp>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55776" y="980728"/>
            <a:ext cx="487363" cy="487363"/>
          </a:xfrm>
          <a:prstGeom prst="rect">
            <a:avLst/>
          </a:prstGeom>
        </p:spPr>
      </p:pic>
      <p:sp>
        <p:nvSpPr>
          <p:cNvPr id="8" name="Tijdelijke aanduiding voor inhoud 3">
            <a:extLst>
              <a:ext uri="{FF2B5EF4-FFF2-40B4-BE49-F238E27FC236}">
                <a16:creationId xmlns:a16="http://schemas.microsoft.com/office/drawing/2014/main" id="{C0336015-0602-4893-859F-0D4F210F3219}"/>
              </a:ext>
            </a:extLst>
          </p:cNvPr>
          <p:cNvSpPr>
            <a:spLocks noGrp="1"/>
          </p:cNvSpPr>
          <p:nvPr>
            <p:ph idx="1"/>
          </p:nvPr>
        </p:nvSpPr>
        <p:spPr>
          <a:xfrm>
            <a:off x="2015715" y="1988840"/>
            <a:ext cx="6671085" cy="4752528"/>
          </a:xfrm>
        </p:spPr>
        <p:txBody>
          <a:bodyPr vert="horz" lIns="68580" tIns="34290" rIns="68580" bIns="34290" rtlCol="0" anchor="t">
            <a:normAutofit fontScale="77500" lnSpcReduction="20000"/>
          </a:bodyPr>
          <a:lstStyle/>
          <a:p>
            <a:pPr marL="192405" indent="-192405"/>
            <a:r>
              <a:rPr lang="nl-NL" dirty="0"/>
              <a:t>Positieve beoordeling (ook geen beoordeling = positieve beoordeling)</a:t>
            </a:r>
          </a:p>
          <a:p>
            <a:pPr marL="192405" indent="-192405"/>
            <a:r>
              <a:rPr lang="nl-NL" dirty="0"/>
              <a:t>Beoordeling met werkpunten</a:t>
            </a:r>
          </a:p>
          <a:p>
            <a:pPr marL="417671" lvl="1" indent="-160496"/>
            <a:r>
              <a:rPr lang="nl-NL" dirty="0"/>
              <a:t>Wanneer de eerste evaluator </a:t>
            </a:r>
            <a:r>
              <a:rPr lang="nl-NL" b="1" dirty="0"/>
              <a:t>twijfelt</a:t>
            </a:r>
            <a:r>
              <a:rPr lang="nl-NL" dirty="0"/>
              <a:t> of het personeelslid voldoet</a:t>
            </a:r>
          </a:p>
          <a:p>
            <a:pPr marL="417671" lvl="1" indent="-160496"/>
            <a:r>
              <a:rPr lang="nl-NL" dirty="0"/>
              <a:t>Personeelslid wordt opnieuw aangesteld</a:t>
            </a:r>
          </a:p>
          <a:p>
            <a:pPr marL="192405" indent="-192405"/>
            <a:r>
              <a:rPr lang="nl-NL" dirty="0"/>
              <a:t>Negatieve beoordeling</a:t>
            </a:r>
          </a:p>
          <a:p>
            <a:pPr marL="417671" lvl="1" indent="-160496"/>
            <a:r>
              <a:rPr lang="nl-NL" dirty="0"/>
              <a:t>Wanneer de eerste evaluator van oordeel is dat het personeelslid </a:t>
            </a:r>
            <a:r>
              <a:rPr lang="nl-NL" b="1" dirty="0"/>
              <a:t>niet voldoet</a:t>
            </a:r>
            <a:r>
              <a:rPr lang="nl-NL" dirty="0"/>
              <a:t> in zijn instelling</a:t>
            </a:r>
          </a:p>
          <a:p>
            <a:pPr marL="417671" lvl="1" indent="-160496"/>
            <a:r>
              <a:rPr lang="nl-NL" dirty="0"/>
              <a:t>Personeelslid wordt niet opnieuw aangesteld in deze instelling</a:t>
            </a:r>
          </a:p>
          <a:p>
            <a:pPr marL="192405" indent="-192405"/>
            <a:r>
              <a:rPr lang="nl-NL" dirty="0">
                <a:cs typeface="Arial"/>
              </a:rPr>
              <a:t>Evaluatie (onvoldoende)</a:t>
            </a:r>
            <a:endParaRPr lang="nl-NL" dirty="0"/>
          </a:p>
          <a:p>
            <a:pPr marL="417671" lvl="1" indent="-160496"/>
            <a:r>
              <a:rPr lang="nl-NL" dirty="0"/>
              <a:t>Is altijd mogelijk</a:t>
            </a:r>
          </a:p>
          <a:p>
            <a:pPr marL="417671" lvl="1" indent="-160496"/>
            <a:r>
              <a:rPr lang="nl-NL" dirty="0"/>
              <a:t>Op basis van evaluatiedossier (functiebeschrijving, functioneringsgesprekken, coaching, …)</a:t>
            </a:r>
          </a:p>
        </p:txBody>
      </p:sp>
    </p:spTree>
    <p:extLst>
      <p:ext uri="{BB962C8B-B14F-4D97-AF65-F5344CB8AC3E}">
        <p14:creationId xmlns:p14="http://schemas.microsoft.com/office/powerpoint/2010/main" val="79001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Recht op TADD</a:t>
            </a:r>
          </a:p>
        </p:txBody>
      </p:sp>
      <p:sp>
        <p:nvSpPr>
          <p:cNvPr id="4" name="Toelichting met afgeronde rechthoek 3"/>
          <p:cNvSpPr/>
          <p:nvPr/>
        </p:nvSpPr>
        <p:spPr>
          <a:xfrm>
            <a:off x="1187624" y="2492896"/>
            <a:ext cx="6984776" cy="3240360"/>
          </a:xfrm>
          <a:prstGeom prst="wedgeRoundRectCallout">
            <a:avLst>
              <a:gd name="adj1" fmla="val -29759"/>
              <a:gd name="adj2" fmla="val 70624"/>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0" dirty="0">
                <a:solidFill>
                  <a:srgbClr val="FFFF00"/>
                </a:solidFill>
              </a:rPr>
              <a:t>Maar : eens TADD, altijd TADD !</a:t>
            </a:r>
          </a:p>
          <a:p>
            <a:pPr algn="ctr"/>
            <a:r>
              <a:rPr lang="nl-BE" sz="2000" dirty="0">
                <a:solidFill>
                  <a:srgbClr val="FFFF00"/>
                </a:solidFill>
              </a:rPr>
              <a:t>Of niet????</a:t>
            </a:r>
          </a:p>
        </p:txBody>
      </p:sp>
      <p:pic>
        <p:nvPicPr>
          <p:cNvPr id="3"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par>
                                <p:cTn id="8" presetID="1" presetClass="mediacall" presetSubtype="0" fill="hold" nodeType="withEffect">
                                  <p:stCondLst>
                                    <p:cond delay="0"/>
                                  </p:stCondLst>
                                  <p:childTnLst>
                                    <p:cmd type="call" cmd="playFrom(0.0)">
                                      <p:cBhvr>
                                        <p:cTn id="9" dur="9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a:t>Recht op TADD</a:t>
            </a:r>
          </a:p>
        </p:txBody>
      </p:sp>
      <p:sp>
        <p:nvSpPr>
          <p:cNvPr id="4" name="Tijdelijke aanduiding voor inhoud 3"/>
          <p:cNvSpPr>
            <a:spLocks noGrp="1"/>
          </p:cNvSpPr>
          <p:nvPr>
            <p:ph idx="1"/>
          </p:nvPr>
        </p:nvSpPr>
        <p:spPr>
          <a:xfrm>
            <a:off x="2438400" y="1988840"/>
            <a:ext cx="6248400" cy="4608512"/>
          </a:xfrm>
        </p:spPr>
        <p:txBody>
          <a:bodyPr>
            <a:normAutofit fontScale="77500" lnSpcReduction="20000"/>
          </a:bodyPr>
          <a:lstStyle/>
          <a:p>
            <a:pPr>
              <a:buNone/>
            </a:pPr>
            <a:r>
              <a:rPr lang="nl-BE" dirty="0"/>
              <a:t>Verlies van het recht op TADD :</a:t>
            </a:r>
          </a:p>
          <a:p>
            <a:r>
              <a:rPr lang="nl-BE" dirty="0"/>
              <a:t>Geen dienst gedurende 5 opeenvolgende jaren</a:t>
            </a:r>
          </a:p>
          <a:p>
            <a:r>
              <a:rPr lang="nl-BE" dirty="0"/>
              <a:t>Ontslag bij wijze van tuchtmaatregel</a:t>
            </a:r>
          </a:p>
          <a:p>
            <a:pPr lvl="1"/>
            <a:r>
              <a:rPr lang="nl-BE" dirty="0"/>
              <a:t>= helemaal opnieuw beginnen binnen de SG</a:t>
            </a:r>
          </a:p>
          <a:p>
            <a:r>
              <a:rPr lang="nl-BE" dirty="0"/>
              <a:t>Beoordeling met werkpunten</a:t>
            </a:r>
          </a:p>
          <a:p>
            <a:pPr lvl="1"/>
            <a:r>
              <a:rPr lang="nl-BE" dirty="0"/>
              <a:t>200 dagen extra te presteren vooraleer recht op TADD</a:t>
            </a:r>
          </a:p>
          <a:p>
            <a:r>
              <a:rPr lang="nl-BE" dirty="0"/>
              <a:t>Eindevaluatie onvoldoende/negatieve beoordeling </a:t>
            </a:r>
          </a:p>
          <a:p>
            <a:pPr lvl="1"/>
            <a:r>
              <a:rPr lang="nl-BE" dirty="0"/>
              <a:t>Dienst waarover de evaluatie gaat, wordt in mindering gebracht</a:t>
            </a:r>
          </a:p>
          <a:p>
            <a:pPr lvl="1"/>
            <a:r>
              <a:rPr lang="nl-BE" dirty="0"/>
              <a:t>Bij betrokken schoolbestuur : </a:t>
            </a:r>
            <a:r>
              <a:rPr lang="nl-BE" dirty="0" err="1"/>
              <a:t>TADD’er</a:t>
            </a:r>
            <a:r>
              <a:rPr lang="nl-BE" dirty="0"/>
              <a:t> voldoet niet meer aan de aanwervingsvoorwaarden!</a:t>
            </a:r>
          </a:p>
          <a:p>
            <a:r>
              <a:rPr lang="nl-BE" dirty="0"/>
              <a:t>Niet tijdig kandidaat gesteld !</a:t>
            </a:r>
          </a:p>
        </p:txBody>
      </p:sp>
      <p:pic>
        <p:nvPicPr>
          <p:cNvPr id="2"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j0402208"/>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3" name="Ondertitel 2"/>
          <p:cNvSpPr>
            <a:spLocks noGrp="1"/>
          </p:cNvSpPr>
          <p:nvPr>
            <p:ph type="subTitle" idx="1"/>
          </p:nvPr>
        </p:nvSpPr>
        <p:spPr>
          <a:xfrm>
            <a:off x="539552" y="3789040"/>
            <a:ext cx="7848872" cy="2426042"/>
          </a:xfrm>
        </p:spPr>
        <p:txBody>
          <a:bodyPr>
            <a:noAutofit/>
          </a:bodyPr>
          <a:lstStyle/>
          <a:p>
            <a:pPr algn="ctr"/>
            <a:r>
              <a:rPr lang="nl-BE" sz="5400" dirty="0">
                <a:solidFill>
                  <a:srgbClr val="FFC000"/>
                </a:solidFill>
              </a:rPr>
              <a:t>Laatste sessie :</a:t>
            </a:r>
          </a:p>
          <a:p>
            <a:pPr algn="ctr"/>
            <a:r>
              <a:rPr lang="nl-BE" sz="5400" dirty="0">
                <a:solidFill>
                  <a:srgbClr val="FFC000"/>
                </a:solidFill>
              </a:rPr>
              <a:t>TADD – vaste benoeming</a:t>
            </a:r>
          </a:p>
          <a:p>
            <a:pPr algn="ctr"/>
            <a:r>
              <a:rPr lang="nl-BE" sz="5400" dirty="0">
                <a:solidFill>
                  <a:srgbClr val="FFC000"/>
                </a:solidFill>
              </a:rPr>
              <a:t>Beoordeling/evaluatie</a:t>
            </a:r>
          </a:p>
        </p:txBody>
      </p:sp>
      <p:sp>
        <p:nvSpPr>
          <p:cNvPr id="2" name="Titel 1"/>
          <p:cNvSpPr>
            <a:spLocks noGrp="1"/>
          </p:cNvSpPr>
          <p:nvPr>
            <p:ph type="ctrTitle"/>
          </p:nvPr>
        </p:nvSpPr>
        <p:spPr>
          <a:xfrm>
            <a:off x="714348" y="500042"/>
            <a:ext cx="7772400" cy="714380"/>
          </a:xfrm>
        </p:spPr>
        <p:txBody>
          <a:bodyPr/>
          <a:lstStyle/>
          <a:p>
            <a:pPr algn="ctr"/>
            <a:r>
              <a:rPr lang="nl-BE" b="1" dirty="0">
                <a:solidFill>
                  <a:srgbClr val="CC6600"/>
                </a:solidFill>
              </a:rPr>
              <a:t>kickstart</a:t>
            </a:r>
          </a:p>
        </p:txBody>
      </p:sp>
      <p:pic>
        <p:nvPicPr>
          <p:cNvPr id="6"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Recht op TADD</a:t>
            </a:r>
          </a:p>
        </p:txBody>
      </p:sp>
      <p:sp>
        <p:nvSpPr>
          <p:cNvPr id="3" name="Tijdelijke aanduiding voor inhoud 2"/>
          <p:cNvSpPr>
            <a:spLocks noGrp="1"/>
          </p:cNvSpPr>
          <p:nvPr>
            <p:ph idx="1"/>
          </p:nvPr>
        </p:nvSpPr>
        <p:spPr>
          <a:xfrm>
            <a:off x="1979712" y="1988840"/>
            <a:ext cx="6707088" cy="4608512"/>
          </a:xfrm>
        </p:spPr>
        <p:txBody>
          <a:bodyPr>
            <a:normAutofit lnSpcReduction="10000"/>
          </a:bodyPr>
          <a:lstStyle/>
          <a:p>
            <a:r>
              <a:rPr lang="nl-BE" dirty="0"/>
              <a:t>TADD = garantie op full time werk???</a:t>
            </a:r>
          </a:p>
          <a:p>
            <a:pPr lvl="1"/>
            <a:r>
              <a:rPr lang="nl-BE" dirty="0"/>
              <a:t>Neen.</a:t>
            </a:r>
          </a:p>
          <a:p>
            <a:pPr lvl="1"/>
            <a:r>
              <a:rPr lang="nl-BE" dirty="0"/>
              <a:t>Wel : tot zolang er werkaanbiedingen zijn !</a:t>
            </a:r>
          </a:p>
          <a:p>
            <a:pPr lvl="1"/>
            <a:r>
              <a:rPr lang="nl-BE" dirty="0"/>
              <a:t>Dus : </a:t>
            </a:r>
          </a:p>
          <a:p>
            <a:pPr lvl="2"/>
            <a:r>
              <a:rPr lang="nl-BE" dirty="0"/>
              <a:t>Eerst FT aanbiedingen volledig schooljaar</a:t>
            </a:r>
          </a:p>
          <a:p>
            <a:pPr lvl="2"/>
            <a:r>
              <a:rPr lang="nl-BE" dirty="0"/>
              <a:t>Dan deeltijdse of minder lang durende aanbiedingen</a:t>
            </a:r>
          </a:p>
          <a:p>
            <a:pPr lvl="1"/>
            <a:r>
              <a:rPr lang="nl-BE" dirty="0"/>
              <a:t>Maar : aan een TADD moet steeds een interim worden aangeboden indien deze beschikbaar komt en de TADD nog geen werk heeft.</a:t>
            </a:r>
          </a:p>
          <a:p>
            <a:pPr lvl="2"/>
            <a:r>
              <a:rPr lang="nl-BE" dirty="0" err="1"/>
              <a:t>TADD’er</a:t>
            </a:r>
            <a:r>
              <a:rPr lang="nl-BE" dirty="0"/>
              <a:t>: geen keuze in aanbod, kan enkel aanvaarden of weigeren</a:t>
            </a:r>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5127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5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Ontslag</a:t>
            </a:r>
          </a:p>
        </p:txBody>
      </p:sp>
      <p:sp>
        <p:nvSpPr>
          <p:cNvPr id="3" name="Tijdelijke aanduiding voor inhoud 2"/>
          <p:cNvSpPr>
            <a:spLocks noGrp="1"/>
          </p:cNvSpPr>
          <p:nvPr>
            <p:ph idx="1"/>
          </p:nvPr>
        </p:nvSpPr>
        <p:spPr/>
        <p:txBody>
          <a:bodyPr/>
          <a:lstStyle/>
          <a:p>
            <a:r>
              <a:rPr lang="nl-BE" dirty="0"/>
              <a:t>Het ontslag omwille van tuchtmaatregelen</a:t>
            </a:r>
          </a:p>
          <a:p>
            <a:r>
              <a:rPr lang="nl-BE" dirty="0"/>
              <a:t>Ontslag met eindevaluatie onvoldoende :</a:t>
            </a:r>
          </a:p>
          <a:p>
            <a:pPr lvl="1"/>
            <a:r>
              <a:rPr lang="nl-BE" dirty="0"/>
              <a:t>1x voor TABD </a:t>
            </a:r>
          </a:p>
          <a:p>
            <a:pPr lvl="1"/>
            <a:r>
              <a:rPr lang="nl-BE" dirty="0"/>
              <a:t>2x voor TADD</a:t>
            </a:r>
          </a:p>
          <a:p>
            <a:pPr lvl="1"/>
            <a:r>
              <a:rPr lang="nl-BE" dirty="0"/>
              <a:t>2x opeenvolgend voor vast benoemde personeelsleden of 3x in ganse carrière !</a:t>
            </a:r>
          </a:p>
          <a:p>
            <a:r>
              <a:rPr lang="nl-BE" dirty="0"/>
              <a:t>Men voldoet niet meer aan de </a:t>
            </a:r>
            <a:r>
              <a:rPr lang="nl-BE" dirty="0" err="1"/>
              <a:t>aanwervingsvoorwaarden</a:t>
            </a:r>
            <a:r>
              <a:rPr lang="nl-BE" dirty="0"/>
              <a:t> !</a:t>
            </a:r>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1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Ik ben nu TADD</a:t>
            </a:r>
          </a:p>
        </p:txBody>
      </p:sp>
      <p:sp>
        <p:nvSpPr>
          <p:cNvPr id="3" name="Tijdelijke aanduiding voor inhoud 2"/>
          <p:cNvSpPr>
            <a:spLocks noGrp="1"/>
          </p:cNvSpPr>
          <p:nvPr>
            <p:ph idx="1"/>
          </p:nvPr>
        </p:nvSpPr>
        <p:spPr>
          <a:xfrm>
            <a:off x="2438400" y="1988840"/>
            <a:ext cx="6248400" cy="4752528"/>
          </a:xfrm>
        </p:spPr>
        <p:txBody>
          <a:bodyPr>
            <a:normAutofit/>
          </a:bodyPr>
          <a:lstStyle/>
          <a:p>
            <a:r>
              <a:rPr lang="nl-BE" dirty="0"/>
              <a:t>SG/schoolbestuur biedt een betrekking aan in ambt waarin men TADD is.</a:t>
            </a:r>
          </a:p>
          <a:p>
            <a:r>
              <a:rPr lang="nl-BE" dirty="0"/>
              <a:t>Moet de betrekking in haar geheel aanvaarden zoals ze wordt aangeboden.</a:t>
            </a:r>
          </a:p>
          <a:p>
            <a:r>
              <a:rPr lang="nl-BE" dirty="0"/>
              <a:t>Weigeren kan :</a:t>
            </a:r>
          </a:p>
          <a:p>
            <a:pPr lvl="1"/>
            <a:r>
              <a:rPr lang="nl-BE" dirty="0"/>
              <a:t>Tekenen van een </a:t>
            </a:r>
            <a:r>
              <a:rPr lang="nl-BE" dirty="0">
                <a:hlinkClick r:id="rId4"/>
              </a:rPr>
              <a:t>weigeringsdocument</a:t>
            </a:r>
            <a:r>
              <a:rPr lang="nl-BE" dirty="0"/>
              <a:t> ! (website)</a:t>
            </a:r>
          </a:p>
          <a:p>
            <a:pPr lvl="1"/>
            <a:r>
              <a:rPr lang="nl-BE" dirty="0"/>
              <a:t>Bijv. bij aanbod deeltijds werk en men wil een fulltime opdracht…</a:t>
            </a:r>
          </a:p>
          <a:p>
            <a:pPr lvl="1"/>
            <a:r>
              <a:rPr lang="nl-BE" dirty="0"/>
              <a:t>Maar : ‘tot zolang de voorraad strekt’ !</a:t>
            </a:r>
          </a:p>
          <a:p>
            <a:pPr lvl="1"/>
            <a:r>
              <a:rPr lang="nl-BE" dirty="0"/>
              <a:t>Kieskeurigheid wordt zelden beloond !</a:t>
            </a:r>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Ik ben nu TADD</a:t>
            </a:r>
          </a:p>
        </p:txBody>
      </p:sp>
      <p:sp>
        <p:nvSpPr>
          <p:cNvPr id="3" name="Tijdelijke aanduiding voor inhoud 2"/>
          <p:cNvSpPr>
            <a:spLocks noGrp="1"/>
          </p:cNvSpPr>
          <p:nvPr>
            <p:ph idx="1"/>
          </p:nvPr>
        </p:nvSpPr>
        <p:spPr/>
        <p:txBody>
          <a:bodyPr/>
          <a:lstStyle/>
          <a:p>
            <a:pPr>
              <a:buNone/>
            </a:pPr>
            <a:r>
              <a:rPr lang="nl-BE" dirty="0"/>
              <a:t>… maar ik kan mijn schooljaar niet beginnen !</a:t>
            </a:r>
          </a:p>
          <a:p>
            <a:r>
              <a:rPr lang="nl-BE" dirty="0"/>
              <a:t>Bijv. door ziekte, arbeidsongeval, </a:t>
            </a:r>
            <a:r>
              <a:rPr lang="nl-BE" dirty="0" err="1"/>
              <a:t>moederschapsrust</a:t>
            </a:r>
            <a:r>
              <a:rPr lang="nl-BE" dirty="0"/>
              <a:t>,…</a:t>
            </a:r>
          </a:p>
          <a:p>
            <a:r>
              <a:rPr lang="nl-BE" dirty="0"/>
              <a:t>Behoud van recht op TADD in dit ambt !</a:t>
            </a:r>
          </a:p>
          <a:p>
            <a:pPr lvl="1"/>
            <a:r>
              <a:rPr lang="nl-BE" dirty="0"/>
              <a:t>Het schoolbestuur moet de aanstelling doorvoeren en een interimaris zoeken.</a:t>
            </a:r>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a:t>Vaste benoeming</a:t>
            </a:r>
          </a:p>
        </p:txBody>
      </p:sp>
      <p:pic>
        <p:nvPicPr>
          <p:cNvPr id="2"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6091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Vaste benoeming</a:t>
            </a:r>
          </a:p>
        </p:txBody>
      </p:sp>
      <p:sp>
        <p:nvSpPr>
          <p:cNvPr id="3" name="Tijdelijke aanduiding voor inhoud 2"/>
          <p:cNvSpPr>
            <a:spLocks noGrp="1"/>
          </p:cNvSpPr>
          <p:nvPr>
            <p:ph idx="1"/>
          </p:nvPr>
        </p:nvSpPr>
        <p:spPr/>
        <p:txBody>
          <a:bodyPr>
            <a:normAutofit/>
          </a:bodyPr>
          <a:lstStyle/>
          <a:p>
            <a:pPr>
              <a:buNone/>
            </a:pPr>
            <a:r>
              <a:rPr lang="nl-BE" dirty="0"/>
              <a:t>Voorwaarde :</a:t>
            </a:r>
          </a:p>
          <a:p>
            <a:r>
              <a:rPr lang="nl-BE" dirty="0"/>
              <a:t>TADD zijn in dat ambt</a:t>
            </a:r>
          </a:p>
          <a:p>
            <a:r>
              <a:rPr lang="nl-BE" dirty="0"/>
              <a:t>360 dagen anciënniteit in dit ambt binnen het betrokken schoolbestuur</a:t>
            </a:r>
          </a:p>
          <a:p>
            <a:r>
              <a:rPr lang="nl-BE" dirty="0"/>
              <a:t>In het bezit van model 2</a:t>
            </a:r>
          </a:p>
          <a:p>
            <a:r>
              <a:rPr lang="nl-BE" dirty="0"/>
              <a:t>Geen negatieve beoordeling !</a:t>
            </a:r>
          </a:p>
          <a:p>
            <a:r>
              <a:rPr lang="nl-BE" dirty="0"/>
              <a:t>Geen eindevaluatie onvoldoende !</a:t>
            </a:r>
          </a:p>
          <a:p>
            <a:pPr>
              <a:buNone/>
            </a:pPr>
            <a:endParaRPr lang="nl-BE" dirty="0"/>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2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Vaste benoeming</a:t>
            </a:r>
          </a:p>
        </p:txBody>
      </p:sp>
      <p:sp>
        <p:nvSpPr>
          <p:cNvPr id="3" name="Tijdelijke aanduiding voor inhoud 2"/>
          <p:cNvSpPr>
            <a:spLocks noGrp="1"/>
          </p:cNvSpPr>
          <p:nvPr>
            <p:ph idx="1"/>
          </p:nvPr>
        </p:nvSpPr>
        <p:spPr>
          <a:xfrm>
            <a:off x="2195736" y="1916832"/>
            <a:ext cx="6491064" cy="4464496"/>
          </a:xfrm>
        </p:spPr>
        <p:txBody>
          <a:bodyPr>
            <a:normAutofit/>
          </a:bodyPr>
          <a:lstStyle/>
          <a:p>
            <a:pPr>
              <a:buNone/>
            </a:pPr>
            <a:r>
              <a:rPr lang="nl-BE" dirty="0" err="1"/>
              <a:t>Vacantverklaring</a:t>
            </a:r>
            <a:r>
              <a:rPr lang="nl-BE" dirty="0"/>
              <a:t>: </a:t>
            </a:r>
          </a:p>
          <a:p>
            <a:r>
              <a:rPr lang="nl-BE" dirty="0"/>
              <a:t>Vanaf 15 oktober: foto van vacante uren aan alle personeelsleden</a:t>
            </a:r>
          </a:p>
          <a:p>
            <a:r>
              <a:rPr lang="nl-BE" dirty="0"/>
              <a:t>Mededeling vacante betrekkingen aan personeel voor 15 november</a:t>
            </a:r>
          </a:p>
          <a:p>
            <a:r>
              <a:rPr lang="nl-BE" dirty="0"/>
              <a:t>Kandidatuurstellingen tot 1 december</a:t>
            </a:r>
          </a:p>
          <a:p>
            <a:r>
              <a:rPr lang="nl-BE" dirty="0"/>
              <a:t>Vaste benoeming op 1 januari</a:t>
            </a:r>
          </a:p>
          <a:p>
            <a:r>
              <a:rPr lang="nl-BE" dirty="0"/>
              <a:t>Doorlopende aanstelling !</a:t>
            </a:r>
          </a:p>
          <a:p>
            <a:pPr lvl="1"/>
            <a:r>
              <a:rPr lang="nl-BE" dirty="0"/>
              <a:t>Bijkomende rechten TAO/verloven/…</a:t>
            </a:r>
          </a:p>
        </p:txBody>
      </p:sp>
      <p:pic>
        <p:nvPicPr>
          <p:cNvPr id="8"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8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Vaste benoeming</a:t>
            </a:r>
          </a:p>
        </p:txBody>
      </p:sp>
      <p:sp>
        <p:nvSpPr>
          <p:cNvPr id="3" name="Tijdelijke aanduiding voor inhoud 2"/>
          <p:cNvSpPr>
            <a:spLocks noGrp="1"/>
          </p:cNvSpPr>
          <p:nvPr>
            <p:ph idx="1"/>
          </p:nvPr>
        </p:nvSpPr>
        <p:spPr/>
        <p:txBody>
          <a:bodyPr>
            <a:normAutofit lnSpcReduction="10000"/>
          </a:bodyPr>
          <a:lstStyle/>
          <a:p>
            <a:r>
              <a:rPr lang="nl-BE" dirty="0"/>
              <a:t>Mogelijkheid :</a:t>
            </a:r>
          </a:p>
          <a:p>
            <a:pPr lvl="1"/>
            <a:r>
              <a:rPr lang="nl-BE" dirty="0"/>
              <a:t>Benoemd, maar tekort aan uren = reaffectatie !</a:t>
            </a:r>
          </a:p>
          <a:p>
            <a:pPr lvl="1"/>
            <a:r>
              <a:rPr lang="nl-BE" dirty="0"/>
              <a:t>Meestal : wedertewerkstelling in eigen school of schoolbestuur. </a:t>
            </a:r>
          </a:p>
          <a:p>
            <a:pPr lvl="1"/>
            <a:r>
              <a:rPr lang="nl-BE" dirty="0"/>
              <a:t>Uitzonderlijk: reaffectatie binnen een andere school van de scholengemeenschap.</a:t>
            </a:r>
          </a:p>
          <a:p>
            <a:pPr lvl="1"/>
            <a:r>
              <a:rPr lang="nl-BE" dirty="0"/>
              <a:t>Nog uitzonderlijker: reaffectatie in een andere scholengemeenschap omdat de eigen scholengemeenschap jou onmogelijk kan plaatsen. </a:t>
            </a:r>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45539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a:t>evaluatietraject</a:t>
            </a:r>
          </a:p>
        </p:txBody>
      </p:sp>
      <p:pic>
        <p:nvPicPr>
          <p:cNvPr id="2"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52361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Evaluatietraject</a:t>
            </a:r>
          </a:p>
        </p:txBody>
      </p:sp>
      <p:sp>
        <p:nvSpPr>
          <p:cNvPr id="3" name="Tijdelijke aanduiding voor inhoud 2"/>
          <p:cNvSpPr>
            <a:spLocks noGrp="1"/>
          </p:cNvSpPr>
          <p:nvPr>
            <p:ph idx="1"/>
          </p:nvPr>
        </p:nvSpPr>
        <p:spPr/>
        <p:txBody>
          <a:bodyPr/>
          <a:lstStyle/>
          <a:p>
            <a:r>
              <a:rPr lang="nl-BE" dirty="0"/>
              <a:t>De directeur = eerste evaluator</a:t>
            </a:r>
          </a:p>
          <a:p>
            <a:r>
              <a:rPr lang="nl-BE" dirty="0"/>
              <a:t>Houdt regelmatig functioneringsgesprekken</a:t>
            </a:r>
          </a:p>
          <a:p>
            <a:r>
              <a:rPr lang="nl-BE" dirty="0"/>
              <a:t>Indien positief: </a:t>
            </a:r>
          </a:p>
          <a:p>
            <a:pPr lvl="1"/>
            <a:r>
              <a:rPr lang="nl-BE" dirty="0"/>
              <a:t>Vrij informeel gesprek, geen verslag</a:t>
            </a:r>
          </a:p>
          <a:p>
            <a:r>
              <a:rPr lang="nl-BE" dirty="0"/>
              <a:t>Indien negatief:</a:t>
            </a:r>
          </a:p>
          <a:p>
            <a:pPr lvl="1"/>
            <a:r>
              <a:rPr lang="nl-BE" dirty="0"/>
              <a:t>Formeel gesprek, met verslag (met POD)</a:t>
            </a:r>
          </a:p>
          <a:p>
            <a:pPr lvl="1"/>
            <a:r>
              <a:rPr lang="nl-BE" dirty="0"/>
              <a:t>Na een tijd: evaluatieverslag</a:t>
            </a:r>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6603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Inhoud van deze sessie</a:t>
            </a:r>
          </a:p>
        </p:txBody>
      </p:sp>
      <p:sp>
        <p:nvSpPr>
          <p:cNvPr id="3" name="Tijdelijke aanduiding voor inhoud 2"/>
          <p:cNvSpPr>
            <a:spLocks noGrp="1"/>
          </p:cNvSpPr>
          <p:nvPr>
            <p:ph idx="1"/>
          </p:nvPr>
        </p:nvSpPr>
        <p:spPr/>
        <p:txBody>
          <a:bodyPr>
            <a:normAutofit fontScale="92500" lnSpcReduction="20000"/>
          </a:bodyPr>
          <a:lstStyle/>
          <a:p>
            <a:r>
              <a:rPr lang="nl-BE" dirty="0">
                <a:hlinkClick r:id="rId4" action="ppaction://hlinksldjump"/>
              </a:rPr>
              <a:t>Recht op TADD</a:t>
            </a:r>
            <a:endParaRPr lang="nl-BE" dirty="0"/>
          </a:p>
          <a:p>
            <a:pPr lvl="1"/>
            <a:r>
              <a:rPr lang="nl-BE" dirty="0"/>
              <a:t>Algemene regels</a:t>
            </a:r>
          </a:p>
          <a:p>
            <a:r>
              <a:rPr lang="nl-BE" dirty="0">
                <a:hlinkClick r:id="rId5" action="ppaction://hlinksldjump"/>
              </a:rPr>
              <a:t>Vaste benoeming</a:t>
            </a:r>
            <a:endParaRPr lang="nl-BE" dirty="0"/>
          </a:p>
          <a:p>
            <a:r>
              <a:rPr lang="nl-BE" dirty="0">
                <a:hlinkClick r:id="rId6" action="ppaction://hlinksldjump"/>
              </a:rPr>
              <a:t>Beoordeling en evaluatie</a:t>
            </a:r>
            <a:endParaRPr lang="nl-BE" dirty="0"/>
          </a:p>
          <a:p>
            <a:r>
              <a:rPr lang="nl-BE" dirty="0">
                <a:hlinkClick r:id="rId7" action="ppaction://hlinksldjump"/>
              </a:rPr>
              <a:t>Andere regelingen :</a:t>
            </a:r>
            <a:endParaRPr lang="nl-BE" dirty="0"/>
          </a:p>
          <a:p>
            <a:pPr lvl="1"/>
            <a:r>
              <a:rPr lang="nl-BE" dirty="0"/>
              <a:t>Uitkering tijdens vakantie</a:t>
            </a:r>
          </a:p>
          <a:p>
            <a:pPr lvl="1"/>
            <a:r>
              <a:rPr lang="nl-BE" dirty="0"/>
              <a:t>Vakantiegeld</a:t>
            </a:r>
          </a:p>
          <a:p>
            <a:r>
              <a:rPr lang="nl-BE" dirty="0">
                <a:hlinkClick r:id="rId8" action="ppaction://hlinksldjump"/>
              </a:rPr>
              <a:t>Documenten </a:t>
            </a:r>
            <a:endParaRPr lang="nl-BE" dirty="0"/>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DD70288B-38EC-406C-9904-74F972986B62}"/>
              </a:ext>
            </a:extLst>
          </p:cNvPr>
          <p:cNvSpPr>
            <a:spLocks noGrp="1"/>
          </p:cNvSpPr>
          <p:nvPr>
            <p:ph type="sldNum" sz="quarter" idx="11"/>
          </p:nvPr>
        </p:nvSpPr>
        <p:spPr/>
        <p:txBody>
          <a:bodyPr/>
          <a:lstStyle/>
          <a:p>
            <a:fld id="{189E3A5C-986B-47BE-8F96-3787467B82A8}" type="slidenum">
              <a:rPr lang="nl-BE" smtClean="0">
                <a:solidFill>
                  <a:prstClr val="white"/>
                </a:solidFill>
              </a:rPr>
              <a:pPr/>
              <a:t>30</a:t>
            </a:fld>
            <a:endParaRPr lang="nl-BE">
              <a:solidFill>
                <a:prstClr val="white"/>
              </a:solidFill>
            </a:endParaRPr>
          </a:p>
        </p:txBody>
      </p:sp>
      <p:graphicFrame>
        <p:nvGraphicFramePr>
          <p:cNvPr id="5" name="Diagram 4">
            <a:extLst>
              <a:ext uri="{FF2B5EF4-FFF2-40B4-BE49-F238E27FC236}">
                <a16:creationId xmlns:a16="http://schemas.microsoft.com/office/drawing/2014/main" id="{11E63D02-2AA9-44BB-8183-29A3ECC9934D}"/>
              </a:ext>
            </a:extLst>
          </p:cNvPr>
          <p:cNvGraphicFramePr/>
          <p:nvPr>
            <p:extLst>
              <p:ext uri="{D42A27DB-BD31-4B8C-83A1-F6EECF244321}">
                <p14:modId xmlns:p14="http://schemas.microsoft.com/office/powerpoint/2010/main" val="4251238293"/>
              </p:ext>
            </p:extLst>
          </p:nvPr>
        </p:nvGraphicFramePr>
        <p:xfrm>
          <a:off x="182624" y="2060848"/>
          <a:ext cx="8640959" cy="446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Rechte verbindingslijn 8">
            <a:extLst>
              <a:ext uri="{FF2B5EF4-FFF2-40B4-BE49-F238E27FC236}">
                <a16:creationId xmlns:a16="http://schemas.microsoft.com/office/drawing/2014/main" id="{DFC202CB-AC07-4753-BE1B-E8A15439E28E}"/>
              </a:ext>
            </a:extLst>
          </p:cNvPr>
          <p:cNvCxnSpPr>
            <a:cxnSpLocks/>
          </p:cNvCxnSpPr>
          <p:nvPr/>
        </p:nvCxnSpPr>
        <p:spPr>
          <a:xfrm flipV="1">
            <a:off x="2555776" y="2564904"/>
            <a:ext cx="4320480" cy="2952328"/>
          </a:xfrm>
          <a:prstGeom prst="line">
            <a:avLst/>
          </a:prstGeom>
        </p:spPr>
        <p:style>
          <a:lnRef idx="3">
            <a:schemeClr val="accent1"/>
          </a:lnRef>
          <a:fillRef idx="0">
            <a:schemeClr val="accent1"/>
          </a:fillRef>
          <a:effectRef idx="2">
            <a:schemeClr val="accent1"/>
          </a:effectRef>
          <a:fontRef idx="minor">
            <a:schemeClr val="tx1"/>
          </a:fontRef>
        </p:style>
      </p:cxnSp>
      <p:sp>
        <p:nvSpPr>
          <p:cNvPr id="10" name="Tekstvak 9">
            <a:extLst>
              <a:ext uri="{FF2B5EF4-FFF2-40B4-BE49-F238E27FC236}">
                <a16:creationId xmlns:a16="http://schemas.microsoft.com/office/drawing/2014/main" id="{7E3D88A3-F513-496F-A9A6-682BB121F4DE}"/>
              </a:ext>
            </a:extLst>
          </p:cNvPr>
          <p:cNvSpPr txBox="1"/>
          <p:nvPr/>
        </p:nvSpPr>
        <p:spPr>
          <a:xfrm>
            <a:off x="5357894" y="3342240"/>
            <a:ext cx="2094426" cy="707886"/>
          </a:xfrm>
          <a:prstGeom prst="rect">
            <a:avLst/>
          </a:prstGeom>
          <a:solidFill>
            <a:srgbClr val="BF089C"/>
          </a:solidFill>
          <a:ln>
            <a:solidFill>
              <a:srgbClr val="B22A89"/>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nl-BE" sz="2000" dirty="0">
                <a:solidFill>
                  <a:schemeClr val="bg1"/>
                </a:solidFill>
                <a:latin typeface="+mj-lt"/>
              </a:rPr>
              <a:t>Minstens 12 maanden!</a:t>
            </a:r>
            <a:endParaRPr lang="nl-BE" sz="2000" dirty="0">
              <a:solidFill>
                <a:schemeClr val="bg1"/>
              </a:solidFill>
            </a:endParaRPr>
          </a:p>
        </p:txBody>
      </p:sp>
      <p:sp>
        <p:nvSpPr>
          <p:cNvPr id="11" name="Rechthoek: afgeronde hoeken 10">
            <a:extLst>
              <a:ext uri="{FF2B5EF4-FFF2-40B4-BE49-F238E27FC236}">
                <a16:creationId xmlns:a16="http://schemas.microsoft.com/office/drawing/2014/main" id="{5DC75DE9-61F8-439D-8C3D-B5AAC91006BE}"/>
              </a:ext>
            </a:extLst>
          </p:cNvPr>
          <p:cNvSpPr/>
          <p:nvPr/>
        </p:nvSpPr>
        <p:spPr>
          <a:xfrm>
            <a:off x="5646199" y="4522268"/>
            <a:ext cx="34289" cy="342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2" name="Titel 1"/>
          <p:cNvSpPr>
            <a:spLocks noGrp="1"/>
          </p:cNvSpPr>
          <p:nvPr>
            <p:ph type="title"/>
          </p:nvPr>
        </p:nvSpPr>
        <p:spPr>
          <a:xfrm>
            <a:off x="1785918" y="228600"/>
            <a:ext cx="6900882" cy="1143000"/>
          </a:xfrm>
        </p:spPr>
        <p:txBody>
          <a:bodyPr>
            <a:normAutofit/>
          </a:bodyPr>
          <a:lstStyle/>
          <a:p>
            <a:pPr algn="r"/>
            <a:r>
              <a:rPr lang="nl-BE" sz="4000" b="0" dirty="0">
                <a:latin typeface="Verdana" panose="020B0604030504040204" pitchFamily="34" charset="0"/>
                <a:ea typeface="Verdana" panose="020B0604030504040204" pitchFamily="34" charset="0"/>
              </a:rPr>
              <a:t>Evaluatietraject</a:t>
            </a:r>
          </a:p>
        </p:txBody>
      </p:sp>
      <p:pic>
        <p:nvPicPr>
          <p:cNvPr id="2"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362335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1" presetClass="mediacall" presetSubtype="0" fill="hold" nodeType="withEffect">
                                  <p:stCondLst>
                                    <p:cond delay="0"/>
                                  </p:stCondLst>
                                  <p:childTnLst>
                                    <p:cmd type="call" cmd="playFrom(0.0)">
                                      <p:cBhvr>
                                        <p:cTn id="16" dur="148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a:t>Bijkomende info</a:t>
            </a:r>
          </a:p>
        </p:txBody>
      </p:sp>
      <p:pic>
        <p:nvPicPr>
          <p:cNvPr id="3"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05296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Bijkomende info</a:t>
            </a:r>
          </a:p>
        </p:txBody>
      </p:sp>
      <p:sp>
        <p:nvSpPr>
          <p:cNvPr id="3" name="Tijdelijke aanduiding voor inhoud 2"/>
          <p:cNvSpPr>
            <a:spLocks noGrp="1"/>
          </p:cNvSpPr>
          <p:nvPr>
            <p:ph idx="1"/>
          </p:nvPr>
        </p:nvSpPr>
        <p:spPr/>
        <p:txBody>
          <a:bodyPr>
            <a:normAutofit fontScale="92500" lnSpcReduction="20000"/>
          </a:bodyPr>
          <a:lstStyle/>
          <a:p>
            <a:r>
              <a:rPr lang="nl-BE" dirty="0"/>
              <a:t>Loon tijdens de vakantie:</a:t>
            </a:r>
          </a:p>
          <a:p>
            <a:pPr lvl="1"/>
            <a:r>
              <a:rPr lang="nl-BE" dirty="0"/>
              <a:t>Uitgestelde bezoldiging TABD en TADD :</a:t>
            </a:r>
          </a:p>
          <a:p>
            <a:pPr lvl="2"/>
            <a:r>
              <a:rPr lang="nl-BE" dirty="0"/>
              <a:t>Volledig indien voltijds gewerkt.</a:t>
            </a:r>
          </a:p>
          <a:p>
            <a:pPr lvl="2"/>
            <a:r>
              <a:rPr lang="nl-BE" dirty="0"/>
              <a:t>Indien onvolledig : wachtgeld of uitkering</a:t>
            </a:r>
          </a:p>
          <a:p>
            <a:pPr lvl="1"/>
            <a:r>
              <a:rPr lang="nl-BE" dirty="0"/>
              <a:t>Periode </a:t>
            </a:r>
          </a:p>
          <a:p>
            <a:pPr lvl="2"/>
            <a:r>
              <a:rPr lang="nl-BE" dirty="0"/>
              <a:t>Juli = uitkering werk </a:t>
            </a:r>
            <a:r>
              <a:rPr lang="nl-BE" dirty="0" err="1"/>
              <a:t>september-december</a:t>
            </a:r>
            <a:endParaRPr lang="nl-BE" dirty="0"/>
          </a:p>
          <a:p>
            <a:pPr lvl="2"/>
            <a:r>
              <a:rPr lang="nl-BE" dirty="0"/>
              <a:t>Augustus = uitkering werk januari-juni </a:t>
            </a:r>
          </a:p>
          <a:p>
            <a:r>
              <a:rPr lang="nl-BE" dirty="0"/>
              <a:t>Vakantiegeld :</a:t>
            </a:r>
          </a:p>
          <a:p>
            <a:pPr lvl="1"/>
            <a:r>
              <a:rPr lang="nl-BE" dirty="0"/>
              <a:t>Indien aan het werk voor 1 november !</a:t>
            </a:r>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0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Documenten</a:t>
            </a:r>
          </a:p>
        </p:txBody>
      </p:sp>
      <p:sp>
        <p:nvSpPr>
          <p:cNvPr id="3" name="Tijdelijke aanduiding voor inhoud 2"/>
          <p:cNvSpPr>
            <a:spLocks noGrp="1"/>
          </p:cNvSpPr>
          <p:nvPr>
            <p:ph idx="1"/>
          </p:nvPr>
        </p:nvSpPr>
        <p:spPr>
          <a:xfrm>
            <a:off x="2438400" y="2286000"/>
            <a:ext cx="6248400" cy="4167336"/>
          </a:xfrm>
        </p:spPr>
        <p:txBody>
          <a:bodyPr>
            <a:normAutofit/>
          </a:bodyPr>
          <a:lstStyle/>
          <a:p>
            <a:r>
              <a:rPr lang="nl-BE" dirty="0"/>
              <a:t>Eind schooljaar :</a:t>
            </a:r>
          </a:p>
          <a:p>
            <a:pPr lvl="1"/>
            <a:r>
              <a:rPr lang="nl-BE" dirty="0"/>
              <a:t>C4</a:t>
            </a:r>
          </a:p>
          <a:p>
            <a:pPr lvl="1"/>
            <a:r>
              <a:rPr lang="nl-BE" dirty="0"/>
              <a:t>Dienstattest</a:t>
            </a:r>
          </a:p>
          <a:p>
            <a:r>
              <a:rPr lang="nl-BE" dirty="0"/>
              <a:t>Begin schooljaar</a:t>
            </a:r>
          </a:p>
          <a:p>
            <a:pPr lvl="1"/>
            <a:r>
              <a:rPr lang="nl-BE" dirty="0"/>
              <a:t>Contract vragen !</a:t>
            </a:r>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Help, geen werk op 1/9</a:t>
            </a:r>
          </a:p>
        </p:txBody>
      </p:sp>
      <p:sp>
        <p:nvSpPr>
          <p:cNvPr id="3" name="Tijdelijke aanduiding voor inhoud 2"/>
          <p:cNvSpPr>
            <a:spLocks noGrp="1"/>
          </p:cNvSpPr>
          <p:nvPr>
            <p:ph idx="1"/>
          </p:nvPr>
        </p:nvSpPr>
        <p:spPr>
          <a:xfrm>
            <a:off x="2438400" y="2060848"/>
            <a:ext cx="6248400" cy="4320480"/>
          </a:xfrm>
        </p:spPr>
        <p:txBody>
          <a:bodyPr>
            <a:normAutofit/>
          </a:bodyPr>
          <a:lstStyle/>
          <a:p>
            <a:r>
              <a:rPr lang="nl-BE" dirty="0"/>
              <a:t>Indien geen (voltijds) werk op 1 september :</a:t>
            </a:r>
          </a:p>
          <a:p>
            <a:pPr lvl="1"/>
            <a:r>
              <a:rPr lang="nl-BE" dirty="0"/>
              <a:t>Naar je vakbond gaan !</a:t>
            </a:r>
          </a:p>
          <a:p>
            <a:pPr lvl="1"/>
            <a:r>
              <a:rPr lang="nl-BE" dirty="0"/>
              <a:t>Inschrijven VDAB !</a:t>
            </a:r>
          </a:p>
          <a:p>
            <a:r>
              <a:rPr lang="nl-BE" dirty="0"/>
              <a:t>Solliciteren  (TABD) :</a:t>
            </a:r>
          </a:p>
          <a:p>
            <a:pPr lvl="1"/>
            <a:r>
              <a:rPr lang="nl-BE" dirty="0"/>
              <a:t>Brief naar alle scholen van de scholengemeenschap, zie lijst op de website.</a:t>
            </a:r>
          </a:p>
          <a:p>
            <a:pPr lvl="2"/>
            <a:r>
              <a:rPr lang="nl-BE" dirty="0">
                <a:hlinkClick r:id="rId4"/>
              </a:rPr>
              <a:t>www</a:t>
            </a:r>
            <a:r>
              <a:rPr lang="nl-BE" sz="2000" dirty="0">
                <a:hlinkClick r:id="rId4"/>
              </a:rPr>
              <a:t>.snzuid.be</a:t>
            </a:r>
            <a:r>
              <a:rPr lang="nl-BE" sz="2000" dirty="0"/>
              <a:t> </a:t>
            </a:r>
          </a:p>
          <a:p>
            <a:pPr lvl="1"/>
            <a:r>
              <a:rPr lang="nl-BE" dirty="0"/>
              <a:t> Graag ook een sollicitatie ter info aan de SG:</a:t>
            </a:r>
          </a:p>
          <a:p>
            <a:pPr lvl="2"/>
            <a:r>
              <a:rPr lang="nl-BE" dirty="0">
                <a:hlinkClick r:id="rId5"/>
              </a:rPr>
              <a:t>info@snzuid.be</a:t>
            </a:r>
            <a:r>
              <a:rPr lang="nl-BE" dirty="0"/>
              <a:t> </a:t>
            </a:r>
          </a:p>
        </p:txBody>
      </p:sp>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4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a:t>Nog dit</a:t>
            </a:r>
          </a:p>
        </p:txBody>
      </p:sp>
      <p:grpSp>
        <p:nvGrpSpPr>
          <p:cNvPr id="5" name="Group 2"/>
          <p:cNvGrpSpPr>
            <a:grpSpLocks noChangeAspect="1"/>
          </p:cNvGrpSpPr>
          <p:nvPr/>
        </p:nvGrpSpPr>
        <p:grpSpPr bwMode="auto">
          <a:xfrm>
            <a:off x="785786" y="1285860"/>
            <a:ext cx="8001001" cy="7886700"/>
            <a:chOff x="2205" y="1668"/>
            <a:chExt cx="10080" cy="9936"/>
          </a:xfrm>
        </p:grpSpPr>
        <p:sp>
          <p:nvSpPr>
            <p:cNvPr id="6" name="AutoShape 21"/>
            <p:cNvSpPr>
              <a:spLocks noChangeAspect="1" noChangeArrowheads="1" noTextEdit="1"/>
            </p:cNvSpPr>
            <p:nvPr/>
          </p:nvSpPr>
          <p:spPr bwMode="auto">
            <a:xfrm>
              <a:off x="2205" y="1668"/>
              <a:ext cx="7632" cy="9936"/>
            </a:xfrm>
            <a:prstGeom prst="rect">
              <a:avLst/>
            </a:prstGeom>
            <a:noFill/>
          </p:spPr>
          <p:txBody>
            <a:bodyPr vert="horz" wrap="square" lIns="91440" tIns="45720" rIns="91440" bIns="45720" numCol="1" anchor="t" anchorCtr="0" compatLnSpc="1">
              <a:prstTxWarp prst="textNoShape">
                <a:avLst/>
              </a:prstTxWarp>
            </a:bodyPr>
            <a:lstStyle/>
            <a:p>
              <a:endParaRPr lang="nl-BE"/>
            </a:p>
          </p:txBody>
        </p:sp>
        <p:sp>
          <p:nvSpPr>
            <p:cNvPr id="7" name="Oval 20"/>
            <p:cNvSpPr>
              <a:spLocks noChangeArrowheads="1"/>
            </p:cNvSpPr>
            <p:nvPr/>
          </p:nvSpPr>
          <p:spPr bwMode="auto">
            <a:xfrm>
              <a:off x="2205" y="1668"/>
              <a:ext cx="7632" cy="4752"/>
            </a:xfrm>
            <a:prstGeom prst="ellipse">
              <a:avLst/>
            </a:prstGeom>
            <a:solidFill>
              <a:srgbClr val="969696"/>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BE"/>
            </a:p>
          </p:txBody>
        </p:sp>
        <p:sp>
          <p:nvSpPr>
            <p:cNvPr id="8" name="Oval 19"/>
            <p:cNvSpPr>
              <a:spLocks noChangeArrowheads="1"/>
            </p:cNvSpPr>
            <p:nvPr/>
          </p:nvSpPr>
          <p:spPr bwMode="auto">
            <a:xfrm>
              <a:off x="2349" y="2388"/>
              <a:ext cx="4464" cy="3456"/>
            </a:xfrm>
            <a:prstGeom prst="ellipse">
              <a:avLst/>
            </a:prstGeom>
            <a:solidFill>
              <a:srgbClr val="C0C0C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BE"/>
            </a:p>
          </p:txBody>
        </p:sp>
        <p:sp>
          <p:nvSpPr>
            <p:cNvPr id="9" name="Oval 18"/>
            <p:cNvSpPr>
              <a:spLocks noChangeArrowheads="1"/>
            </p:cNvSpPr>
            <p:nvPr/>
          </p:nvSpPr>
          <p:spPr bwMode="auto">
            <a:xfrm>
              <a:off x="2493" y="2964"/>
              <a:ext cx="2016" cy="2448"/>
            </a:xfrm>
            <a:prstGeom prst="ellipse">
              <a:avLst/>
            </a:prstGeom>
            <a:solidFill>
              <a:srgbClr val="C0C0C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BE"/>
            </a:p>
          </p:txBody>
        </p:sp>
        <p:sp>
          <p:nvSpPr>
            <p:cNvPr id="10" name="Text Box 17"/>
            <p:cNvSpPr txBox="1">
              <a:spLocks noChangeArrowheads="1"/>
            </p:cNvSpPr>
            <p:nvPr/>
          </p:nvSpPr>
          <p:spPr bwMode="auto">
            <a:xfrm>
              <a:off x="2781" y="3684"/>
              <a:ext cx="1440" cy="720"/>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000" b="0" i="0" u="none" strike="noStrike" cap="none" normalizeH="0" baseline="0">
                  <a:ln>
                    <a:noFill/>
                  </a:ln>
                  <a:solidFill>
                    <a:schemeClr val="tx1"/>
                  </a:solidFill>
                  <a:effectLst/>
                  <a:latin typeface="Arial" pitchFamily="34" charset="0"/>
                  <a:ea typeface="Times New Roman" pitchFamily="18" charset="0"/>
                </a:rPr>
                <a:t>►</a:t>
              </a:r>
              <a:r>
                <a:rPr kumimoji="0" lang="nl-NL" sz="1000" b="0" i="0" u="none" strike="noStrike" cap="none" normalizeH="0" baseline="0">
                  <a:ln>
                    <a:noFill/>
                  </a:ln>
                  <a:solidFill>
                    <a:schemeClr val="tx1"/>
                  </a:solidFill>
                  <a:effectLst/>
                  <a:latin typeface="Arial" pitchFamily="34" charset="0"/>
                  <a:ea typeface="Times New Roman" pitchFamily="18" charset="0"/>
                  <a:cs typeface="Arial" pitchFamily="34" charset="0"/>
                </a:rPr>
                <a:t>lesopdracht</a:t>
              </a:r>
              <a:br>
                <a:rPr kumimoji="0" lang="nl-NL" sz="1000" b="0" i="0" u="none" strike="noStrike" cap="none" normalizeH="0" baseline="0">
                  <a:ln>
                    <a:noFill/>
                  </a:ln>
                  <a:solidFill>
                    <a:schemeClr val="tx1"/>
                  </a:solidFill>
                  <a:effectLst/>
                  <a:latin typeface="Arial" pitchFamily="34" charset="0"/>
                  <a:ea typeface="Times New Roman" pitchFamily="18" charset="0"/>
                  <a:cs typeface="Arial" pitchFamily="34" charset="0"/>
                </a:rPr>
              </a:br>
              <a:r>
                <a:rPr kumimoji="0" lang="nl-NL" sz="1000" b="0" i="0" u="none" strike="noStrike" cap="none" normalizeH="0" baseline="0">
                  <a:ln>
                    <a:noFill/>
                  </a:ln>
                  <a:solidFill>
                    <a:schemeClr val="tx1"/>
                  </a:solidFill>
                  <a:effectLst/>
                  <a:latin typeface="Arial" pitchFamily="34" charset="0"/>
                  <a:ea typeface="Times New Roman" pitchFamily="18" charset="0"/>
                </a:rPr>
                <a:t>►</a:t>
              </a:r>
              <a:r>
                <a:rPr kumimoji="0" lang="nl-NL" sz="1000" b="0" i="0" u="none" strike="noStrike" cap="none" normalizeH="0" baseline="0">
                  <a:ln>
                    <a:noFill/>
                  </a:ln>
                  <a:solidFill>
                    <a:schemeClr val="tx1"/>
                  </a:solidFill>
                  <a:effectLst/>
                  <a:latin typeface="Arial" pitchFamily="34" charset="0"/>
                  <a:ea typeface="Times New Roman" pitchFamily="18" charset="0"/>
                  <a:cs typeface="Arial" pitchFamily="34" charset="0"/>
                </a:rPr>
                <a:t>(beleids-</a:t>
              </a:r>
              <a:br>
                <a:rPr kumimoji="0" lang="nl-NL" sz="1000" b="0" i="0" u="none" strike="noStrike" cap="none" normalizeH="0" baseline="0">
                  <a:ln>
                    <a:noFill/>
                  </a:ln>
                  <a:solidFill>
                    <a:schemeClr val="tx1"/>
                  </a:solidFill>
                  <a:effectLst/>
                  <a:latin typeface="Arial" pitchFamily="34" charset="0"/>
                  <a:ea typeface="Times New Roman" pitchFamily="18" charset="0"/>
                  <a:cs typeface="Arial" pitchFamily="34" charset="0"/>
                </a:rPr>
              </a:br>
              <a:r>
                <a:rPr kumimoji="0" lang="nl-NL" sz="1000" b="0" i="0" u="none" strike="noStrike" cap="none" normalizeH="0" baseline="0">
                  <a:ln>
                    <a:noFill/>
                  </a:ln>
                  <a:solidFill>
                    <a:schemeClr val="tx1"/>
                  </a:solidFill>
                  <a:effectLst/>
                  <a:latin typeface="Arial" pitchFamily="34" charset="0"/>
                  <a:ea typeface="Times New Roman" pitchFamily="18" charset="0"/>
                  <a:cs typeface="Arial" pitchFamily="34" charset="0"/>
                </a:rPr>
                <a:t>   ondersteuning)</a:t>
              </a:r>
              <a:endParaRPr kumimoji="0" lang="nl-NL" sz="1800" b="0" i="0" u="none" strike="noStrike" cap="none" normalizeH="0" baseline="0">
                <a:ln>
                  <a:noFill/>
                </a:ln>
                <a:solidFill>
                  <a:schemeClr val="tx1"/>
                </a:solidFill>
                <a:effectLst/>
                <a:latin typeface="Arial" pitchFamily="34" charset="0"/>
              </a:endParaRPr>
            </a:p>
          </p:txBody>
        </p:sp>
        <p:sp>
          <p:nvSpPr>
            <p:cNvPr id="11" name="Text Box 16"/>
            <p:cNvSpPr txBox="1">
              <a:spLocks noChangeArrowheads="1"/>
            </p:cNvSpPr>
            <p:nvPr/>
          </p:nvSpPr>
          <p:spPr bwMode="auto">
            <a:xfrm>
              <a:off x="4653" y="3396"/>
              <a:ext cx="1872" cy="1296"/>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000" b="0" i="0" u="none" strike="noStrike" cap="none" normalizeH="0" baseline="0">
                  <a:ln>
                    <a:noFill/>
                  </a:ln>
                  <a:solidFill>
                    <a:schemeClr val="tx1"/>
                  </a:solidFill>
                  <a:effectLst/>
                  <a:latin typeface="Arial" pitchFamily="34" charset="0"/>
                  <a:ea typeface="Times New Roman" pitchFamily="18" charset="0"/>
                </a:rPr>
                <a:t>►</a:t>
              </a:r>
              <a:r>
                <a:rPr kumimoji="0" lang="nl-NL" sz="1000" b="0" i="0" u="none" strike="noStrike" cap="none" normalizeH="0" baseline="0">
                  <a:ln>
                    <a:noFill/>
                  </a:ln>
                  <a:solidFill>
                    <a:schemeClr val="tx1"/>
                  </a:solidFill>
                  <a:effectLst/>
                  <a:latin typeface="Arial" pitchFamily="34" charset="0"/>
                  <a:ea typeface="Times New Roman" pitchFamily="18" charset="0"/>
                  <a:cs typeface="Arial" pitchFamily="34" charset="0"/>
                </a:rPr>
                <a:t>toezicht</a:t>
              </a:r>
              <a:endParaRPr kumimoji="0" lang="nl-NL" sz="800" b="0" i="0" u="none" strike="noStrike" cap="none" normalizeH="0" baseline="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000" b="0" i="0" u="none" strike="noStrike" cap="none" normalizeH="0" baseline="0">
                  <a:ln>
                    <a:noFill/>
                  </a:ln>
                  <a:solidFill>
                    <a:schemeClr val="tx1"/>
                  </a:solidFill>
                  <a:effectLst/>
                  <a:latin typeface="Arial" pitchFamily="34" charset="0"/>
                  <a:ea typeface="Times New Roman" pitchFamily="18" charset="0"/>
                </a:rPr>
                <a:t>►</a:t>
              </a:r>
              <a:r>
                <a:rPr kumimoji="0" lang="nl-NL" sz="1000" b="0" i="0" u="none" strike="noStrike" cap="none" normalizeH="0" baseline="0">
                  <a:ln>
                    <a:noFill/>
                  </a:ln>
                  <a:solidFill>
                    <a:schemeClr val="tx1"/>
                  </a:solidFill>
                  <a:effectLst/>
                  <a:latin typeface="Arial" pitchFamily="34" charset="0"/>
                  <a:ea typeface="Times New Roman" pitchFamily="18" charset="0"/>
                  <a:cs typeface="Arial" pitchFamily="34" charset="0"/>
                </a:rPr>
                <a:t>overleg</a:t>
              </a:r>
              <a:endParaRPr kumimoji="0" lang="nl-NL" sz="800" b="0" i="0" u="none" strike="noStrike" cap="none" normalizeH="0" baseline="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000" b="0" i="0" u="none" strike="noStrike" cap="none" normalizeH="0" baseline="0">
                  <a:ln>
                    <a:noFill/>
                  </a:ln>
                  <a:solidFill>
                    <a:schemeClr val="tx1"/>
                  </a:solidFill>
                  <a:effectLst/>
                  <a:latin typeface="Arial" pitchFamily="34" charset="0"/>
                  <a:ea typeface="Times New Roman" pitchFamily="18" charset="0"/>
                </a:rPr>
                <a:t>►</a:t>
              </a:r>
              <a:r>
                <a:rPr kumimoji="0" lang="nl-NL" sz="1000" b="0" i="0" u="none" strike="noStrike" cap="none" normalizeH="0" baseline="0">
                  <a:ln>
                    <a:noFill/>
                  </a:ln>
                  <a:solidFill>
                    <a:schemeClr val="tx1"/>
                  </a:solidFill>
                  <a:effectLst/>
                  <a:latin typeface="Arial" pitchFamily="34" charset="0"/>
                  <a:ea typeface="Times New Roman" pitchFamily="18" charset="0"/>
                  <a:cs typeface="Arial" pitchFamily="34" charset="0"/>
                </a:rPr>
                <a:t>organisatie school-</a:t>
              </a:r>
              <a:endParaRPr kumimoji="0" lang="nl-NL" sz="800" b="0" i="0" u="none" strike="noStrike" cap="none" normalizeH="0" baseline="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000" b="0" i="0" u="none" strike="noStrike" cap="none" normalizeH="0" baseline="0">
                  <a:ln>
                    <a:noFill/>
                  </a:ln>
                  <a:solidFill>
                    <a:schemeClr val="tx1"/>
                  </a:solidFill>
                  <a:effectLst/>
                  <a:latin typeface="Arial" pitchFamily="34" charset="0"/>
                  <a:ea typeface="Times New Roman" pitchFamily="18" charset="0"/>
                  <a:cs typeface="Arial" pitchFamily="34" charset="0"/>
                </a:rPr>
                <a:t>    bibliotheek</a:t>
              </a:r>
              <a:endParaRPr kumimoji="0" lang="nl-NL" sz="1800" b="0" i="0" u="none" strike="noStrike" cap="none" normalizeH="0" baseline="0">
                <a:ln>
                  <a:noFill/>
                </a:ln>
                <a:solidFill>
                  <a:schemeClr val="tx1"/>
                </a:solidFill>
                <a:effectLst/>
                <a:latin typeface="Arial" pitchFamily="34" charset="0"/>
              </a:endParaRPr>
            </a:p>
          </p:txBody>
        </p:sp>
        <p:sp>
          <p:nvSpPr>
            <p:cNvPr id="12" name="Text Box 15"/>
            <p:cNvSpPr txBox="1">
              <a:spLocks noChangeArrowheads="1"/>
            </p:cNvSpPr>
            <p:nvPr/>
          </p:nvSpPr>
          <p:spPr bwMode="auto">
            <a:xfrm>
              <a:off x="4365" y="2676"/>
              <a:ext cx="864" cy="432"/>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000" b="0" i="0" u="none" strike="noStrike" cap="none" normalizeH="0" baseline="0">
                  <a:ln>
                    <a:noFill/>
                  </a:ln>
                  <a:solidFill>
                    <a:schemeClr val="tx1"/>
                  </a:solidFill>
                  <a:effectLst/>
                  <a:latin typeface="Arial" pitchFamily="34" charset="0"/>
                  <a:ea typeface="Times New Roman" pitchFamily="18" charset="0"/>
                  <a:cs typeface="Arial" pitchFamily="34" charset="0"/>
                </a:rPr>
                <a:t>►</a:t>
              </a:r>
              <a:r>
                <a:rPr kumimoji="0" lang="nl-NL" sz="1000" b="0" i="0" u="none" strike="noStrike" cap="none" normalizeH="0" baseline="0">
                  <a:ln>
                    <a:noFill/>
                  </a:ln>
                  <a:solidFill>
                    <a:schemeClr val="tx1"/>
                  </a:solidFill>
                  <a:effectLst/>
                  <a:latin typeface="Arial" pitchFamily="34" charset="0"/>
                  <a:ea typeface="Times New Roman" pitchFamily="18" charset="0"/>
                </a:rPr>
                <a:t> ...</a:t>
              </a:r>
              <a:endParaRPr kumimoji="0" lang="nl-NL" sz="1800" b="0" i="0" u="none" strike="noStrike" cap="none" normalizeH="0" baseline="0">
                <a:ln>
                  <a:noFill/>
                </a:ln>
                <a:solidFill>
                  <a:schemeClr val="tx1"/>
                </a:solidFill>
                <a:effectLst/>
                <a:latin typeface="Arial" pitchFamily="34" charset="0"/>
              </a:endParaRPr>
            </a:p>
          </p:txBody>
        </p:sp>
        <p:sp>
          <p:nvSpPr>
            <p:cNvPr id="13" name="Text Box 14"/>
            <p:cNvSpPr txBox="1">
              <a:spLocks noChangeArrowheads="1"/>
            </p:cNvSpPr>
            <p:nvPr/>
          </p:nvSpPr>
          <p:spPr bwMode="auto">
            <a:xfrm>
              <a:off x="5085" y="1956"/>
              <a:ext cx="2160" cy="432"/>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000" b="0" i="0" u="none" strike="noStrike" cap="none" normalizeH="0" baseline="0">
                  <a:ln>
                    <a:noFill/>
                  </a:ln>
                  <a:solidFill>
                    <a:schemeClr val="tx1"/>
                  </a:solidFill>
                  <a:effectLst/>
                  <a:latin typeface="Arial" pitchFamily="34" charset="0"/>
                  <a:ea typeface="Times New Roman" pitchFamily="18" charset="0"/>
                </a:rPr>
                <a:t>►</a:t>
              </a:r>
              <a:r>
                <a:rPr kumimoji="0" lang="nl-NL" sz="1000" b="0" i="0" u="none" strike="noStrike" cap="none" normalizeH="0" baseline="0">
                  <a:ln>
                    <a:noFill/>
                  </a:ln>
                  <a:solidFill>
                    <a:schemeClr val="tx1"/>
                  </a:solidFill>
                  <a:effectLst/>
                  <a:latin typeface="Arial" pitchFamily="34" charset="0"/>
                  <a:ea typeface="Times New Roman" pitchFamily="18" charset="0"/>
                  <a:cs typeface="Arial" pitchFamily="34" charset="0"/>
                </a:rPr>
                <a:t>opzoekingswerk</a:t>
              </a:r>
              <a:endParaRPr kumimoji="0" lang="nl-NL" sz="1800" b="0" i="0" u="none" strike="noStrike" cap="none" normalizeH="0" baseline="0">
                <a:ln>
                  <a:noFill/>
                </a:ln>
                <a:solidFill>
                  <a:schemeClr val="tx1"/>
                </a:solidFill>
                <a:effectLst/>
                <a:latin typeface="Arial" pitchFamily="34" charset="0"/>
              </a:endParaRPr>
            </a:p>
          </p:txBody>
        </p:sp>
        <p:sp>
          <p:nvSpPr>
            <p:cNvPr id="14" name="Text Box 13"/>
            <p:cNvSpPr txBox="1">
              <a:spLocks noChangeArrowheads="1"/>
            </p:cNvSpPr>
            <p:nvPr/>
          </p:nvSpPr>
          <p:spPr bwMode="auto">
            <a:xfrm>
              <a:off x="6093" y="2388"/>
              <a:ext cx="2448" cy="432"/>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100" b="0" i="0" u="none" strike="noStrike" cap="none" normalizeH="0" baseline="0" dirty="0">
                  <a:ln>
                    <a:noFill/>
                  </a:ln>
                  <a:solidFill>
                    <a:schemeClr val="tx1"/>
                  </a:solidFill>
                  <a:effectLst/>
                  <a:latin typeface="Arial" pitchFamily="34" charset="0"/>
                  <a:ea typeface="Times New Roman" pitchFamily="18" charset="0"/>
                </a:rPr>
                <a:t>►taken bepaald na overleg of</a:t>
              </a:r>
              <a:endParaRPr kumimoji="0" lang="nl-NL" sz="1800" b="0" i="0" u="none" strike="noStrike" cap="none" normalizeH="0" baseline="0" dirty="0">
                <a:ln>
                  <a:noFill/>
                </a:ln>
                <a:solidFill>
                  <a:schemeClr val="tx1"/>
                </a:solidFill>
                <a:effectLst/>
                <a:latin typeface="Arial" pitchFamily="34" charset="0"/>
              </a:endParaRPr>
            </a:p>
          </p:txBody>
        </p:sp>
        <p:sp>
          <p:nvSpPr>
            <p:cNvPr id="15" name="Text Box 12"/>
            <p:cNvSpPr txBox="1">
              <a:spLocks noChangeArrowheads="1"/>
            </p:cNvSpPr>
            <p:nvPr/>
          </p:nvSpPr>
          <p:spPr bwMode="auto">
            <a:xfrm>
              <a:off x="6813" y="2676"/>
              <a:ext cx="2160" cy="864"/>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200" b="0" i="0" u="none" strike="noStrike" cap="none" normalizeH="0" baseline="0" dirty="0">
                  <a:ln>
                    <a:noFill/>
                  </a:ln>
                  <a:solidFill>
                    <a:schemeClr val="tx1"/>
                  </a:solidFill>
                  <a:effectLst/>
                  <a:latin typeface="Arial" pitchFamily="34" charset="0"/>
                  <a:ea typeface="Times New Roman" pitchFamily="18" charset="0"/>
                </a:rPr>
                <a:t>onderhandelingen in het </a:t>
              </a:r>
              <a:endParaRPr kumimoji="0" lang="nl-NL"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200" b="0" i="0" u="none" strike="noStrike" cap="none" normalizeH="0" baseline="0" dirty="0">
                  <a:ln>
                    <a:noFill/>
                  </a:ln>
                  <a:solidFill>
                    <a:schemeClr val="tx1"/>
                  </a:solidFill>
                  <a:effectLst/>
                  <a:latin typeface="Arial" pitchFamily="34" charset="0"/>
                  <a:ea typeface="Times New Roman" pitchFamily="18" charset="0"/>
                </a:rPr>
                <a:t>bevoegd lokaal comité</a:t>
              </a:r>
              <a:endParaRPr kumimoji="0" lang="nl-NL" sz="1800" b="0" i="0" u="none" strike="noStrike" cap="none" normalizeH="0" baseline="0" dirty="0">
                <a:ln>
                  <a:noFill/>
                </a:ln>
                <a:solidFill>
                  <a:schemeClr val="tx1"/>
                </a:solidFill>
                <a:effectLst/>
                <a:latin typeface="Arial" pitchFamily="34" charset="0"/>
              </a:endParaRPr>
            </a:p>
          </p:txBody>
        </p:sp>
        <p:sp>
          <p:nvSpPr>
            <p:cNvPr id="16" name="Text Box 11"/>
            <p:cNvSpPr txBox="1">
              <a:spLocks noChangeArrowheads="1"/>
            </p:cNvSpPr>
            <p:nvPr/>
          </p:nvSpPr>
          <p:spPr bwMode="auto">
            <a:xfrm>
              <a:off x="6957" y="3540"/>
              <a:ext cx="2448" cy="1440"/>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200" b="0" i="0" u="none" strike="noStrike" cap="none" normalizeH="0" baseline="0" dirty="0">
                  <a:ln>
                    <a:noFill/>
                  </a:ln>
                  <a:solidFill>
                    <a:schemeClr val="tx1"/>
                  </a:solidFill>
                  <a:effectLst/>
                  <a:latin typeface="Arial" pitchFamily="34" charset="0"/>
                  <a:ea typeface="Times New Roman" pitchFamily="18" charset="0"/>
                </a:rPr>
                <a:t>►voorbereidingen</a:t>
              </a:r>
              <a:endParaRPr kumimoji="0" lang="nl-NL"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200" b="0" i="0" u="none" strike="noStrike" cap="none" normalizeH="0" baseline="0" dirty="0">
                  <a:ln>
                    <a:noFill/>
                  </a:ln>
                  <a:solidFill>
                    <a:schemeClr val="tx1"/>
                  </a:solidFill>
                  <a:effectLst/>
                  <a:latin typeface="Arial" pitchFamily="34" charset="0"/>
                  <a:ea typeface="Times New Roman" pitchFamily="18" charset="0"/>
                </a:rPr>
                <a:t>►verbeteringen</a:t>
              </a:r>
              <a:endParaRPr kumimoji="0" lang="nl-NL"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200" b="0" i="0" u="none" strike="noStrike" cap="none" normalizeH="0" baseline="0" dirty="0">
                  <a:ln>
                    <a:noFill/>
                  </a:ln>
                  <a:solidFill>
                    <a:schemeClr val="tx1"/>
                  </a:solidFill>
                  <a:effectLst/>
                  <a:latin typeface="Arial" pitchFamily="34" charset="0"/>
                  <a:ea typeface="Times New Roman" pitchFamily="18" charset="0"/>
                </a:rPr>
                <a:t>►personeelsvergaderingen</a:t>
              </a:r>
              <a:endParaRPr kumimoji="0" lang="nl-NL" sz="1800" b="0" i="0" u="none" strike="noStrike" cap="none" normalizeH="0" baseline="0" dirty="0">
                <a:ln>
                  <a:noFill/>
                </a:ln>
                <a:solidFill>
                  <a:schemeClr val="tx1"/>
                </a:solidFill>
                <a:effectLst/>
                <a:latin typeface="Arial" pitchFamily="34" charset="0"/>
              </a:endParaRPr>
            </a:p>
          </p:txBody>
        </p:sp>
        <p:sp>
          <p:nvSpPr>
            <p:cNvPr id="17" name="Text Box 10"/>
            <p:cNvSpPr txBox="1">
              <a:spLocks noChangeArrowheads="1"/>
            </p:cNvSpPr>
            <p:nvPr/>
          </p:nvSpPr>
          <p:spPr bwMode="auto">
            <a:xfrm>
              <a:off x="5535" y="5718"/>
              <a:ext cx="1584" cy="432"/>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►verslagen</a:t>
              </a:r>
              <a:endParaRPr kumimoji="0" lang="nl-NL" sz="1800" b="0" i="0" u="none" strike="noStrike" cap="none" normalizeH="0" baseline="0" dirty="0">
                <a:ln>
                  <a:noFill/>
                </a:ln>
                <a:solidFill>
                  <a:schemeClr val="tx1"/>
                </a:solidFill>
                <a:effectLst/>
                <a:latin typeface="Arial" pitchFamily="34" charset="0"/>
              </a:endParaRPr>
            </a:p>
          </p:txBody>
        </p:sp>
        <p:sp>
          <p:nvSpPr>
            <p:cNvPr id="18" name="Text Box 9"/>
            <p:cNvSpPr txBox="1">
              <a:spLocks noChangeArrowheads="1"/>
            </p:cNvSpPr>
            <p:nvPr/>
          </p:nvSpPr>
          <p:spPr bwMode="auto">
            <a:xfrm>
              <a:off x="6705" y="4728"/>
              <a:ext cx="1728" cy="702"/>
            </a:xfrm>
            <a:prstGeom prst="rect">
              <a:avLst/>
            </a:prstGeom>
            <a:solidFill>
              <a:srgbClr val="969696"/>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000" b="0" i="0" u="none" strike="noStrike" cap="none" normalizeH="0" baseline="0" dirty="0">
                  <a:ln>
                    <a:noFill/>
                  </a:ln>
                  <a:solidFill>
                    <a:schemeClr val="tx1"/>
                  </a:solidFill>
                  <a:effectLst/>
                  <a:latin typeface="Arial" pitchFamily="34" charset="0"/>
                  <a:ea typeface="Times New Roman" pitchFamily="18" charset="0"/>
                  <a:cs typeface="Arial" pitchFamily="34" charset="0"/>
                </a:rPr>
                <a:t>►oudercontact</a:t>
              </a:r>
            </a:p>
            <a:p>
              <a:pPr marL="0" marR="0" lvl="0" indent="0" algn="l" defTabSz="914400" rtl="0" eaLnBrk="1" fontAlgn="base" latinLnBrk="0" hangingPunct="1">
                <a:lnSpc>
                  <a:spcPct val="100000"/>
                </a:lnSpc>
                <a:spcBef>
                  <a:spcPct val="0"/>
                </a:spcBef>
                <a:spcAft>
                  <a:spcPct val="0"/>
                </a:spcAft>
                <a:buClrTx/>
                <a:buSzTx/>
                <a:buFontTx/>
                <a:buNone/>
                <a:tabLst/>
              </a:pPr>
              <a:r>
                <a:rPr lang="nl-NL" sz="1000" dirty="0">
                  <a:solidFill>
                    <a:srgbClr val="C00000"/>
                  </a:solidFill>
                  <a:latin typeface="Arial"/>
                  <a:ea typeface="Times New Roman" pitchFamily="18" charset="0"/>
                  <a:cs typeface="Arial"/>
                </a:rPr>
                <a:t>►</a:t>
              </a:r>
              <a:r>
                <a:rPr lang="nl-NL" sz="1000" dirty="0">
                  <a:solidFill>
                    <a:srgbClr val="C00000"/>
                  </a:solidFill>
                  <a:latin typeface="Arial" pitchFamily="34" charset="0"/>
                  <a:ea typeface="Times New Roman" pitchFamily="18" charset="0"/>
                  <a:cs typeface="Arial" pitchFamily="34" charset="0"/>
                </a:rPr>
                <a:t>nascholingen</a:t>
              </a:r>
            </a:p>
            <a:p>
              <a:pPr marL="0" marR="0" lvl="0" indent="0" algn="l" defTabSz="914400" rtl="0" eaLnBrk="1" fontAlgn="base" latinLnBrk="0" hangingPunct="1">
                <a:lnSpc>
                  <a:spcPct val="100000"/>
                </a:lnSpc>
                <a:spcBef>
                  <a:spcPct val="0"/>
                </a:spcBef>
                <a:spcAft>
                  <a:spcPct val="0"/>
                </a:spcAft>
                <a:buClrTx/>
                <a:buSzTx/>
                <a:buFontTx/>
                <a:buNone/>
                <a:tabLst/>
              </a:pPr>
              <a:r>
                <a:rPr kumimoji="0" lang="nl-NL" sz="1000" b="0" i="0" u="none" strike="noStrike" cap="none" normalizeH="0" baseline="0" dirty="0">
                  <a:ln>
                    <a:noFill/>
                  </a:ln>
                  <a:solidFill>
                    <a:srgbClr val="C00000"/>
                  </a:solidFill>
                  <a:effectLst/>
                  <a:latin typeface="Arial" pitchFamily="34" charset="0"/>
                  <a:cs typeface="Arial" pitchFamily="34" charset="0"/>
                </a:rPr>
                <a:t>►vakverbreding</a:t>
              </a:r>
              <a:endParaRPr kumimoji="0" lang="nl-NL" sz="1800" b="0" i="0" u="none" strike="noStrike" cap="none" normalizeH="0" baseline="0" dirty="0">
                <a:ln>
                  <a:noFill/>
                </a:ln>
                <a:solidFill>
                  <a:srgbClr val="C00000"/>
                </a:solidFill>
                <a:effectLst/>
                <a:latin typeface="Arial" pitchFamily="34" charset="0"/>
              </a:endParaRPr>
            </a:p>
          </p:txBody>
        </p:sp>
        <p:sp>
          <p:nvSpPr>
            <p:cNvPr id="19" name="Line 8"/>
            <p:cNvSpPr>
              <a:spLocks noChangeShapeType="1"/>
            </p:cNvSpPr>
            <p:nvPr/>
          </p:nvSpPr>
          <p:spPr bwMode="auto">
            <a:xfrm>
              <a:off x="4095" y="4998"/>
              <a:ext cx="4338" cy="1188"/>
            </a:xfrm>
            <a:prstGeom prst="line">
              <a:avLst/>
            </a:prstGeom>
            <a:noFill/>
            <a:ln w="38100">
              <a:solidFill>
                <a:srgbClr val="000000"/>
              </a:solidFill>
              <a:round/>
              <a:headEnd type="oval" w="med" len="med"/>
              <a:tailEnd/>
            </a:ln>
          </p:spPr>
          <p:txBody>
            <a:bodyPr vert="horz" wrap="square" lIns="91440" tIns="45720" rIns="91440" bIns="45720" numCol="1" anchor="t" anchorCtr="0" compatLnSpc="1">
              <a:prstTxWarp prst="textNoShape">
                <a:avLst/>
              </a:prstTxWarp>
            </a:bodyPr>
            <a:lstStyle/>
            <a:p>
              <a:endParaRPr lang="nl-BE"/>
            </a:p>
          </p:txBody>
        </p:sp>
        <p:sp>
          <p:nvSpPr>
            <p:cNvPr id="20" name="Line 7"/>
            <p:cNvSpPr>
              <a:spLocks noChangeShapeType="1"/>
            </p:cNvSpPr>
            <p:nvPr/>
          </p:nvSpPr>
          <p:spPr bwMode="auto">
            <a:xfrm flipV="1">
              <a:off x="6075" y="3918"/>
              <a:ext cx="3330" cy="990"/>
            </a:xfrm>
            <a:prstGeom prst="line">
              <a:avLst/>
            </a:prstGeom>
            <a:noFill/>
            <a:ln w="38100">
              <a:solidFill>
                <a:srgbClr val="000000"/>
              </a:solidFill>
              <a:round/>
              <a:headEnd type="oval" w="med" len="med"/>
              <a:tailEnd/>
            </a:ln>
          </p:spPr>
          <p:txBody>
            <a:bodyPr vert="horz" wrap="square" lIns="91440" tIns="45720" rIns="91440" bIns="45720" numCol="1" anchor="t" anchorCtr="0" compatLnSpc="1">
              <a:prstTxWarp prst="textNoShape">
                <a:avLst/>
              </a:prstTxWarp>
            </a:bodyPr>
            <a:lstStyle/>
            <a:p>
              <a:endParaRPr lang="nl-BE"/>
            </a:p>
          </p:txBody>
        </p:sp>
        <p:sp>
          <p:nvSpPr>
            <p:cNvPr id="21" name="Line 6"/>
            <p:cNvSpPr>
              <a:spLocks noChangeShapeType="1"/>
            </p:cNvSpPr>
            <p:nvPr/>
          </p:nvSpPr>
          <p:spPr bwMode="auto">
            <a:xfrm flipV="1">
              <a:off x="9045" y="3018"/>
              <a:ext cx="1080" cy="0"/>
            </a:xfrm>
            <a:prstGeom prst="line">
              <a:avLst/>
            </a:prstGeom>
            <a:noFill/>
            <a:ln w="38100">
              <a:solidFill>
                <a:srgbClr val="000000"/>
              </a:solidFill>
              <a:round/>
              <a:headEnd type="oval" w="med" len="med"/>
              <a:tailEnd/>
            </a:ln>
          </p:spPr>
          <p:txBody>
            <a:bodyPr vert="horz" wrap="square" lIns="91440" tIns="45720" rIns="91440" bIns="45720" numCol="1" anchor="t" anchorCtr="0" compatLnSpc="1">
              <a:prstTxWarp prst="textNoShape">
                <a:avLst/>
              </a:prstTxWarp>
            </a:bodyPr>
            <a:lstStyle/>
            <a:p>
              <a:endParaRPr lang="nl-BE"/>
            </a:p>
          </p:txBody>
        </p:sp>
        <p:sp>
          <p:nvSpPr>
            <p:cNvPr id="22" name="Text Box 5"/>
            <p:cNvSpPr txBox="1">
              <a:spLocks noChangeArrowheads="1"/>
            </p:cNvSpPr>
            <p:nvPr/>
          </p:nvSpPr>
          <p:spPr bwMode="auto">
            <a:xfrm>
              <a:off x="8415" y="4998"/>
              <a:ext cx="3870" cy="342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400" b="1" i="1" u="none" strike="noStrike" cap="none" normalizeH="0" baseline="0" dirty="0">
                  <a:ln>
                    <a:noFill/>
                  </a:ln>
                  <a:solidFill>
                    <a:schemeClr val="tx1"/>
                  </a:solidFill>
                  <a:effectLst/>
                  <a:latin typeface="Arial" pitchFamily="34" charset="0"/>
                  <a:ea typeface="Times New Roman" pitchFamily="18" charset="0"/>
                  <a:cs typeface="Arial" pitchFamily="34" charset="0"/>
                </a:rPr>
                <a:t>Hoofdopdracht</a:t>
              </a:r>
              <a:endParaRPr kumimoji="0" lang="nl-NL"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100" b="0" i="1" u="none" strike="noStrike" cap="none" normalizeH="0" baseline="0" dirty="0">
                  <a:ln>
                    <a:noFill/>
                  </a:ln>
                  <a:solidFill>
                    <a:schemeClr val="tx1"/>
                  </a:solidFill>
                  <a:effectLst/>
                  <a:latin typeface="Arial" pitchFamily="34" charset="0"/>
                  <a:ea typeface="Times New Roman" pitchFamily="18" charset="0"/>
                  <a:cs typeface="Arial" pitchFamily="34" charset="0"/>
                </a:rPr>
                <a:t>= min 24 (of 22) lestijden</a:t>
              </a:r>
              <a:endParaRPr kumimoji="0" lang="nl-NL"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100" b="0" i="1" u="sng" strike="noStrike" cap="none" normalizeH="0" baseline="0" dirty="0">
                  <a:ln>
                    <a:noFill/>
                  </a:ln>
                  <a:solidFill>
                    <a:schemeClr val="tx1"/>
                  </a:solidFill>
                  <a:effectLst/>
                  <a:latin typeface="Arial" pitchFamily="34" charset="0"/>
                  <a:ea typeface="Times New Roman" pitchFamily="18" charset="0"/>
                  <a:cs typeface="Arial" pitchFamily="34" charset="0"/>
                </a:rPr>
                <a:t>Max lestijden</a:t>
              </a:r>
              <a:r>
                <a:rPr kumimoji="0" lang="nl-NL" sz="1200" b="0" i="1" u="none" strike="noStrike" cap="none" normalizeH="0" baseline="0" dirty="0">
                  <a:ln>
                    <a:noFill/>
                  </a:ln>
                  <a:solidFill>
                    <a:schemeClr val="tx1"/>
                  </a:solidFill>
                  <a:effectLst/>
                  <a:latin typeface="Arial" pitchFamily="34" charset="0"/>
                  <a:ea typeface="Times New Roman" pitchFamily="18" charset="0"/>
                  <a:cs typeface="Arial" pitchFamily="34" charset="0"/>
                </a:rPr>
                <a:t>:</a:t>
              </a:r>
              <a:endParaRPr kumimoji="0" lang="nl-NL"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200" b="0" i="1" u="none" strike="noStrike" cap="none" normalizeH="0" baseline="0" dirty="0">
                  <a:ln>
                    <a:noFill/>
                  </a:ln>
                  <a:solidFill>
                    <a:schemeClr val="tx1"/>
                  </a:solidFill>
                  <a:effectLst/>
                  <a:latin typeface="Arial" pitchFamily="34" charset="0"/>
                  <a:ea typeface="Times New Roman" pitchFamily="18" charset="0"/>
                  <a:cs typeface="Arial" pitchFamily="34" charset="0"/>
                </a:rPr>
                <a:t>Gewoon onderwijs</a:t>
              </a:r>
              <a:endParaRPr kumimoji="0" lang="nl-NL"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200" b="0" i="1" u="none" strike="noStrike" cap="none" normalizeH="0" baseline="0" dirty="0">
                  <a:ln>
                    <a:noFill/>
                  </a:ln>
                  <a:solidFill>
                    <a:schemeClr val="tx1"/>
                  </a:solidFill>
                  <a:effectLst/>
                  <a:latin typeface="Arial" pitchFamily="34" charset="0"/>
                  <a:ea typeface="Times New Roman" pitchFamily="18" charset="0"/>
                  <a:cs typeface="Arial" pitchFamily="34" charset="0"/>
                </a:rPr>
                <a:t>-leermeester – 28 lestijden</a:t>
              </a:r>
              <a:endParaRPr kumimoji="0" lang="nl-NL"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200" b="0" i="1" u="none" strike="noStrike" cap="none" normalizeH="0" baseline="0" dirty="0">
                  <a:ln>
                    <a:noFill/>
                  </a:ln>
                  <a:solidFill>
                    <a:schemeClr val="tx1"/>
                  </a:solidFill>
                  <a:effectLst/>
                  <a:latin typeface="Arial" pitchFamily="34" charset="0"/>
                  <a:ea typeface="Times New Roman" pitchFamily="18" charset="0"/>
                  <a:cs typeface="Arial" pitchFamily="34" charset="0"/>
                </a:rPr>
                <a:t>-onderwijzer – 27 lestijden </a:t>
              </a:r>
              <a:r>
                <a:rPr kumimoji="0" lang="nl-NL" sz="1200" b="0" i="1" u="none" strike="noStrike" cap="none" normalizeH="0" baseline="0" dirty="0">
                  <a:ln>
                    <a:noFill/>
                  </a:ln>
                  <a:solidFill>
                    <a:schemeClr val="tx1"/>
                  </a:solidFill>
                  <a:effectLst/>
                  <a:latin typeface="Arial" pitchFamily="34" charset="0"/>
                  <a:ea typeface="Times New Roman" pitchFamily="18" charset="0"/>
                </a:rPr>
                <a:t>*</a:t>
              </a:r>
              <a:endParaRPr kumimoji="0" lang="nl-NL"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200" b="0" i="1" u="none" strike="noStrike" cap="none" normalizeH="0" baseline="0" dirty="0">
                  <a:ln>
                    <a:noFill/>
                  </a:ln>
                  <a:solidFill>
                    <a:schemeClr val="tx1"/>
                  </a:solidFill>
                  <a:effectLst/>
                  <a:latin typeface="Arial" pitchFamily="34" charset="0"/>
                  <a:ea typeface="Times New Roman" pitchFamily="18" charset="0"/>
                  <a:cs typeface="Arial" pitchFamily="34" charset="0"/>
                </a:rPr>
                <a:t>-kleuteronderwijzer – 26 lestijden</a:t>
              </a:r>
              <a:endParaRPr kumimoji="0" lang="nl-NL"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200" b="0" i="1" u="none" strike="noStrike" cap="none" normalizeH="0" baseline="0" dirty="0">
                  <a:ln>
                    <a:noFill/>
                  </a:ln>
                  <a:solidFill>
                    <a:schemeClr val="tx1"/>
                  </a:solidFill>
                  <a:effectLst/>
                  <a:latin typeface="Arial" pitchFamily="34" charset="0"/>
                  <a:ea typeface="Times New Roman" pitchFamily="18" charset="0"/>
                  <a:cs typeface="Arial" pitchFamily="34" charset="0"/>
                </a:rPr>
                <a:t>Buitengewoon onderwijs</a:t>
              </a:r>
              <a:endParaRPr kumimoji="0" lang="nl-NL"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200" b="0" i="1" u="none" strike="noStrike" cap="none" normalizeH="0" baseline="0" dirty="0">
                  <a:ln>
                    <a:noFill/>
                  </a:ln>
                  <a:solidFill>
                    <a:schemeClr val="tx1"/>
                  </a:solidFill>
                  <a:effectLst/>
                  <a:latin typeface="Arial" pitchFamily="34" charset="0"/>
                  <a:ea typeface="Times New Roman" pitchFamily="18" charset="0"/>
                  <a:cs typeface="Arial" pitchFamily="34" charset="0"/>
                </a:rPr>
                <a:t>-leermeester A.S.V. – 27 lestijden</a:t>
              </a:r>
              <a:endParaRPr kumimoji="0" lang="nl-NL"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200" b="0" i="1" u="none" strike="noStrike" cap="none" normalizeH="0" baseline="0" dirty="0">
                  <a:ln>
                    <a:noFill/>
                  </a:ln>
                  <a:solidFill>
                    <a:schemeClr val="tx1"/>
                  </a:solidFill>
                  <a:effectLst/>
                  <a:latin typeface="Arial" pitchFamily="34" charset="0"/>
                  <a:ea typeface="Times New Roman" pitchFamily="18" charset="0"/>
                  <a:cs typeface="Arial" pitchFamily="34" charset="0"/>
                </a:rPr>
                <a:t>-leermeester </a:t>
              </a:r>
              <a:r>
                <a:rPr kumimoji="0" lang="nl-NL" sz="1200" b="0" i="1" u="none" strike="noStrike" cap="none" normalizeH="0" baseline="0" dirty="0" err="1">
                  <a:ln>
                    <a:noFill/>
                  </a:ln>
                  <a:solidFill>
                    <a:schemeClr val="tx1"/>
                  </a:solidFill>
                  <a:effectLst/>
                  <a:latin typeface="Arial" pitchFamily="34" charset="0"/>
                  <a:ea typeface="Times New Roman" pitchFamily="18" charset="0"/>
                  <a:cs typeface="Arial" pitchFamily="34" charset="0"/>
                </a:rPr>
                <a:t>godsd</a:t>
              </a:r>
              <a:r>
                <a:rPr kumimoji="0" lang="nl-NL" sz="1200" b="0" i="1" u="none" strike="noStrike" cap="none" normalizeH="0" baseline="0" dirty="0">
                  <a:ln>
                    <a:noFill/>
                  </a:ln>
                  <a:solidFill>
                    <a:schemeClr val="tx1"/>
                  </a:solidFill>
                  <a:effectLst/>
                  <a:latin typeface="Arial" pitchFamily="34" charset="0"/>
                  <a:ea typeface="Times New Roman" pitchFamily="18" charset="0"/>
                  <a:cs typeface="Arial" pitchFamily="34" charset="0"/>
                </a:rPr>
                <a:t> – NCZ – 27 lestijden</a:t>
              </a:r>
              <a:endParaRPr kumimoji="0" lang="nl-NL"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200" b="0" i="1" u="none" strike="noStrike" cap="none" normalizeH="0" baseline="0" dirty="0">
                  <a:ln>
                    <a:noFill/>
                  </a:ln>
                  <a:solidFill>
                    <a:schemeClr val="tx1"/>
                  </a:solidFill>
                  <a:effectLst/>
                  <a:latin typeface="Arial" pitchFamily="34" charset="0"/>
                  <a:ea typeface="Times New Roman" pitchFamily="18" charset="0"/>
                  <a:cs typeface="Arial" pitchFamily="34" charset="0"/>
                </a:rPr>
                <a:t>-onderwijzer A.S.V. – 27 lestijden</a:t>
              </a:r>
              <a:endParaRPr kumimoji="0" lang="nl-NL" sz="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200" b="0" i="1" u="none" strike="noStrike" cap="none" normalizeH="0" baseline="0" dirty="0">
                  <a:ln>
                    <a:noFill/>
                  </a:ln>
                  <a:solidFill>
                    <a:schemeClr val="tx1"/>
                  </a:solidFill>
                  <a:effectLst/>
                  <a:latin typeface="Arial" pitchFamily="34" charset="0"/>
                  <a:ea typeface="Times New Roman" pitchFamily="18" charset="0"/>
                  <a:cs typeface="Arial" pitchFamily="34" charset="0"/>
                </a:rPr>
                <a:t>-kleuteronderwijzer A.S.V. – 26 lestijden</a:t>
              </a:r>
              <a:endParaRPr kumimoji="0" lang="nl-NL" sz="1800" b="0" i="0" u="none" strike="noStrike" cap="none" normalizeH="0" baseline="0" dirty="0">
                <a:ln>
                  <a:noFill/>
                </a:ln>
                <a:solidFill>
                  <a:schemeClr val="tx1"/>
                </a:solidFill>
                <a:effectLst/>
                <a:latin typeface="Arial" pitchFamily="34" charset="0"/>
              </a:endParaRPr>
            </a:p>
          </p:txBody>
        </p:sp>
        <p:sp>
          <p:nvSpPr>
            <p:cNvPr id="23" name="Text Box 4"/>
            <p:cNvSpPr txBox="1">
              <a:spLocks noChangeArrowheads="1"/>
            </p:cNvSpPr>
            <p:nvPr/>
          </p:nvSpPr>
          <p:spPr bwMode="auto">
            <a:xfrm>
              <a:off x="9405" y="3468"/>
              <a:ext cx="2016" cy="720"/>
            </a:xfrm>
            <a:prstGeom prst="rect">
              <a:avLst/>
            </a:pr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400" b="1" i="1" u="none" strike="noStrike" cap="none" normalizeH="0" baseline="0">
                  <a:ln>
                    <a:noFill/>
                  </a:ln>
                  <a:solidFill>
                    <a:schemeClr val="tx1"/>
                  </a:solidFill>
                  <a:effectLst/>
                  <a:latin typeface="Arial" pitchFamily="34" charset="0"/>
                  <a:ea typeface="Times New Roman" pitchFamily="18" charset="0"/>
                  <a:cs typeface="Arial" pitchFamily="34" charset="0"/>
                </a:rPr>
                <a:t>Schoolopdracht</a:t>
              </a:r>
              <a:br>
                <a:rPr kumimoji="0" lang="nl-NL" sz="1400" b="1" i="1" u="none" strike="noStrike" cap="none" normalizeH="0" baseline="0">
                  <a:ln>
                    <a:noFill/>
                  </a:ln>
                  <a:solidFill>
                    <a:schemeClr val="tx1"/>
                  </a:solidFill>
                  <a:effectLst/>
                  <a:latin typeface="Arial" pitchFamily="34" charset="0"/>
                  <a:ea typeface="Times New Roman" pitchFamily="18" charset="0"/>
                  <a:cs typeface="Arial" pitchFamily="34" charset="0"/>
                </a:rPr>
              </a:br>
              <a:r>
                <a:rPr kumimoji="0" lang="nl-NL" sz="1100" b="1" i="1" u="none" strike="noStrike" cap="none" normalizeH="0" baseline="0">
                  <a:ln>
                    <a:noFill/>
                  </a:ln>
                  <a:solidFill>
                    <a:schemeClr val="tx1"/>
                  </a:solidFill>
                  <a:effectLst/>
                  <a:latin typeface="Arial" pitchFamily="34" charset="0"/>
                  <a:ea typeface="Times New Roman" pitchFamily="18" charset="0"/>
                  <a:cs typeface="Arial" pitchFamily="34" charset="0"/>
                </a:rPr>
                <a:t>= max 26 uur</a:t>
              </a:r>
              <a:endParaRPr kumimoji="0" lang="nl-NL" sz="1800" b="0" i="0" u="none" strike="noStrike" cap="none" normalizeH="0" baseline="0">
                <a:ln>
                  <a:noFill/>
                </a:ln>
                <a:solidFill>
                  <a:schemeClr val="tx1"/>
                </a:solidFill>
                <a:effectLst/>
                <a:latin typeface="Arial" pitchFamily="34" charset="0"/>
              </a:endParaRPr>
            </a:p>
          </p:txBody>
        </p:sp>
        <p:sp>
          <p:nvSpPr>
            <p:cNvPr id="24" name="Text Box 3"/>
            <p:cNvSpPr txBox="1">
              <a:spLocks noChangeArrowheads="1"/>
            </p:cNvSpPr>
            <p:nvPr/>
          </p:nvSpPr>
          <p:spPr bwMode="auto">
            <a:xfrm>
              <a:off x="9945" y="2388"/>
              <a:ext cx="1440" cy="720"/>
            </a:xfrm>
            <a:prstGeom prst="rect">
              <a:avLst/>
            </a:prstGeom>
            <a:solidFill>
              <a:srgbClr val="969696"/>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400" b="1" i="1" u="none" strike="noStrike" cap="none" normalizeH="0" baseline="0">
                  <a:ln>
                    <a:noFill/>
                  </a:ln>
                  <a:solidFill>
                    <a:schemeClr val="tx1"/>
                  </a:solidFill>
                  <a:effectLst/>
                  <a:latin typeface="Arial" pitchFamily="34" charset="0"/>
                  <a:ea typeface="Times New Roman" pitchFamily="18" charset="0"/>
                  <a:cs typeface="Arial" pitchFamily="34" charset="0"/>
                </a:rPr>
                <a:t>Opdracht</a:t>
              </a:r>
              <a:endParaRPr kumimoji="0" lang="nl-NL" sz="1800" b="0" i="0" u="none" strike="noStrike" cap="none" normalizeH="0" baseline="0">
                <a:ln>
                  <a:noFill/>
                </a:ln>
                <a:solidFill>
                  <a:schemeClr val="tx1"/>
                </a:solidFill>
                <a:effectLst/>
                <a:latin typeface="Arial" pitchFamily="34" charset="0"/>
              </a:endParaRPr>
            </a:p>
          </p:txBody>
        </p:sp>
      </p:grpSp>
      <p:pic>
        <p:nvPicPr>
          <p:cNvPr id="2"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par>
                                <p:cTn id="8" presetID="1" presetClass="mediacall" presetSubtype="0" fill="hold" nodeType="withEffect">
                                  <p:stCondLst>
                                    <p:cond delay="0"/>
                                  </p:stCondLst>
                                  <p:childTnLst>
                                    <p:cmd type="call" cmd="playFrom(0.0)">
                                      <p:cBhvr>
                                        <p:cTn id="9" dur="306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a:t>Wij duimen voor een toffe job in het onderwijs !</a:t>
            </a:r>
          </a:p>
        </p:txBody>
      </p:sp>
      <p:pic>
        <p:nvPicPr>
          <p:cNvPr id="2"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3370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dirty="0"/>
              <a:t>TADD</a:t>
            </a:r>
          </a:p>
        </p:txBody>
      </p:sp>
      <p:pic>
        <p:nvPicPr>
          <p:cNvPr id="2"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9800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Recht op TADD</a:t>
            </a:r>
          </a:p>
        </p:txBody>
      </p:sp>
      <p:sp>
        <p:nvSpPr>
          <p:cNvPr id="3" name="Tijdelijke aanduiding voor inhoud 2"/>
          <p:cNvSpPr>
            <a:spLocks noGrp="1"/>
          </p:cNvSpPr>
          <p:nvPr>
            <p:ph idx="1"/>
          </p:nvPr>
        </p:nvSpPr>
        <p:spPr/>
        <p:txBody>
          <a:bodyPr/>
          <a:lstStyle/>
          <a:p>
            <a:r>
              <a:rPr lang="nl-BE" dirty="0"/>
              <a:t>Vorm van voorrangsregeling</a:t>
            </a:r>
          </a:p>
          <a:p>
            <a:r>
              <a:rPr lang="nl-BE" dirty="0"/>
              <a:t>Tijdelijke aanstelling van DOORLOPENDE duur</a:t>
            </a:r>
          </a:p>
          <a:p>
            <a:r>
              <a:rPr lang="nl-BE" dirty="0"/>
              <a:t>Verschil met tijdelijke aanstelling BEPAALDE of BEPERKTE duur (TABD)</a:t>
            </a:r>
          </a:p>
          <a:p>
            <a:r>
              <a:rPr lang="nl-BE" dirty="0"/>
              <a:t>Maar : met voorwaarden !</a:t>
            </a:r>
          </a:p>
          <a:p>
            <a:pPr lvl="1"/>
            <a:endParaRPr lang="nl-BE" dirty="0"/>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0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Recht op TADD</a:t>
            </a:r>
          </a:p>
        </p:txBody>
      </p:sp>
      <p:sp>
        <p:nvSpPr>
          <p:cNvPr id="3" name="Tijdelijke aanduiding voor inhoud 2"/>
          <p:cNvSpPr>
            <a:spLocks noGrp="1"/>
          </p:cNvSpPr>
          <p:nvPr>
            <p:ph idx="1"/>
          </p:nvPr>
        </p:nvSpPr>
        <p:spPr/>
        <p:txBody>
          <a:bodyPr/>
          <a:lstStyle/>
          <a:p>
            <a:pPr>
              <a:buNone/>
            </a:pPr>
            <a:r>
              <a:rPr lang="nl-BE" dirty="0"/>
              <a:t>Berekening dienstanciënniteit :</a:t>
            </a:r>
          </a:p>
          <a:p>
            <a:r>
              <a:rPr lang="nl-BE" dirty="0"/>
              <a:t>Per ambt.</a:t>
            </a:r>
          </a:p>
          <a:p>
            <a:pPr lvl="1"/>
            <a:r>
              <a:rPr lang="nl-BE" dirty="0"/>
              <a:t>Ambt waarvoor je een vereist of voldoende geacht bekwaamheidsbewijs bezit.</a:t>
            </a:r>
          </a:p>
          <a:p>
            <a:r>
              <a:rPr lang="nl-BE" dirty="0"/>
              <a:t>Vanaf 12/24</a:t>
            </a:r>
            <a:r>
              <a:rPr lang="nl-BE" baseline="30000" dirty="0"/>
              <a:t>e</a:t>
            </a:r>
            <a:r>
              <a:rPr lang="nl-BE" dirty="0"/>
              <a:t> of 18/36</a:t>
            </a:r>
            <a:r>
              <a:rPr lang="nl-BE" baseline="30000" dirty="0"/>
              <a:t>e</a:t>
            </a:r>
            <a:r>
              <a:rPr lang="nl-BE" dirty="0"/>
              <a:t> = opbouw met volledige dagen</a:t>
            </a:r>
          </a:p>
          <a:p>
            <a:r>
              <a:rPr lang="nl-BE" dirty="0"/>
              <a:t>Minder dan halftime = opbouw met halve dagen</a:t>
            </a:r>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Recht op TADD</a:t>
            </a:r>
          </a:p>
        </p:txBody>
      </p:sp>
      <p:sp>
        <p:nvSpPr>
          <p:cNvPr id="3" name="Tijdelijke aanduiding voor inhoud 2"/>
          <p:cNvSpPr>
            <a:spLocks noGrp="1"/>
          </p:cNvSpPr>
          <p:nvPr>
            <p:ph idx="1"/>
          </p:nvPr>
        </p:nvSpPr>
        <p:spPr/>
        <p:txBody>
          <a:bodyPr>
            <a:normAutofit fontScale="85000" lnSpcReduction="20000"/>
          </a:bodyPr>
          <a:lstStyle/>
          <a:p>
            <a:pPr>
              <a:buNone/>
            </a:pPr>
            <a:r>
              <a:rPr lang="nl-BE" dirty="0"/>
              <a:t>Waarvoor geldt het recht op TADD ?</a:t>
            </a:r>
          </a:p>
          <a:p>
            <a:r>
              <a:rPr lang="nl-BE" dirty="0"/>
              <a:t>Voor elk ambt</a:t>
            </a:r>
          </a:p>
          <a:p>
            <a:r>
              <a:rPr lang="nl-BE" dirty="0"/>
              <a:t>Voor elke vacante betrekking</a:t>
            </a:r>
          </a:p>
          <a:p>
            <a:pPr lvl="1"/>
            <a:r>
              <a:rPr lang="nl-BE" dirty="0"/>
              <a:t>(hierin kun je evt. vast benoemd worden)</a:t>
            </a:r>
          </a:p>
          <a:p>
            <a:r>
              <a:rPr lang="nl-BE" dirty="0"/>
              <a:t>Voor elke niet-vacante betrekking</a:t>
            </a:r>
          </a:p>
          <a:p>
            <a:r>
              <a:rPr lang="nl-BE" dirty="0"/>
              <a:t>Bij begin, maar ook tijdens het schooljaar</a:t>
            </a:r>
          </a:p>
          <a:p>
            <a:r>
              <a:rPr lang="nl-BE" dirty="0"/>
              <a:t>Voor alle scholen binnen één scholengemeenschap</a:t>
            </a:r>
          </a:p>
          <a:p>
            <a:r>
              <a:rPr lang="nl-BE" dirty="0"/>
              <a:t>Maar : eenmaal je kandidatuur gesteld, blijft deze over de jaren heen gelden.</a:t>
            </a:r>
          </a:p>
          <a:p>
            <a:endParaRPr lang="nl-BE" dirty="0"/>
          </a:p>
        </p:txBody>
      </p:sp>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4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Wanneer TADD?	</a:t>
            </a:r>
          </a:p>
        </p:txBody>
      </p:sp>
      <p:sp>
        <p:nvSpPr>
          <p:cNvPr id="3" name="Tijdelijke aanduiding voor inhoud 2"/>
          <p:cNvSpPr>
            <a:spLocks noGrp="1"/>
          </p:cNvSpPr>
          <p:nvPr>
            <p:ph idx="1"/>
          </p:nvPr>
        </p:nvSpPr>
        <p:spPr/>
        <p:txBody>
          <a:bodyPr>
            <a:normAutofit/>
          </a:bodyPr>
          <a:lstStyle/>
          <a:p>
            <a:pPr marL="0" indent="0">
              <a:buNone/>
            </a:pPr>
            <a:r>
              <a:rPr lang="nl-BE" dirty="0"/>
              <a:t>Huidige regeling: schriftelijke aanvraag richten aan laatste schoolbestuur waar je werkte:</a:t>
            </a:r>
          </a:p>
          <a:p>
            <a:r>
              <a:rPr lang="nl-BE" dirty="0"/>
              <a:t>Na 290 dagen dienstanciënniteit</a:t>
            </a:r>
          </a:p>
          <a:p>
            <a:r>
              <a:rPr lang="nl-BE" dirty="0"/>
              <a:t>Waarvan 200 dagen effectief gepresteerd</a:t>
            </a:r>
          </a:p>
          <a:p>
            <a:r>
              <a:rPr lang="nl-BE" dirty="0"/>
              <a:t>Moederschapsbescherming met een maximum van 70 dagen telt mee als effectieve prestatie</a:t>
            </a:r>
          </a:p>
          <a:p>
            <a:r>
              <a:rPr lang="nl-BE" dirty="0"/>
              <a:t>De werkgever is verplicht te zorgen voor een kwaliteitsvolle begeleiding en ondersteuning</a:t>
            </a:r>
          </a:p>
          <a:p>
            <a:endParaRPr lang="nl-BE" dirty="0"/>
          </a:p>
          <a:p>
            <a:endParaRPr lang="nl-BE" dirty="0"/>
          </a:p>
        </p:txBody>
      </p:sp>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8603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Recht op TADD</a:t>
            </a:r>
          </a:p>
        </p:txBody>
      </p:sp>
      <p:sp>
        <p:nvSpPr>
          <p:cNvPr id="3" name="Tijdelijke aanduiding voor inhoud 2"/>
          <p:cNvSpPr>
            <a:spLocks noGrp="1"/>
          </p:cNvSpPr>
          <p:nvPr>
            <p:ph idx="1"/>
          </p:nvPr>
        </p:nvSpPr>
        <p:spPr>
          <a:xfrm>
            <a:off x="2438400" y="1988840"/>
            <a:ext cx="6248400" cy="4392488"/>
          </a:xfrm>
        </p:spPr>
        <p:txBody>
          <a:bodyPr>
            <a:normAutofit fontScale="85000" lnSpcReduction="20000"/>
          </a:bodyPr>
          <a:lstStyle/>
          <a:p>
            <a:pPr>
              <a:buNone/>
            </a:pPr>
            <a:r>
              <a:rPr lang="nl-BE" dirty="0"/>
              <a:t>200 dagen effectief ?</a:t>
            </a:r>
          </a:p>
          <a:p>
            <a:r>
              <a:rPr lang="nl-BE" dirty="0"/>
              <a:t>Alle kalenderdagen !</a:t>
            </a:r>
          </a:p>
          <a:p>
            <a:pPr lvl="1"/>
            <a:r>
              <a:rPr lang="nl-BE" dirty="0"/>
              <a:t>Dus ook : weekend, feestdagen, wettelijke verlofdagen,… binnen de aanstelling</a:t>
            </a:r>
          </a:p>
          <a:p>
            <a:r>
              <a:rPr lang="nl-BE" dirty="0"/>
              <a:t>Ziekteverlof, omstandigheidsverlof, arbeidsongeval, stakingsdag komt niet in aanmerking</a:t>
            </a:r>
          </a:p>
          <a:p>
            <a:r>
              <a:rPr lang="nl-BE" dirty="0"/>
              <a:t>Wordt wel meegerekend :</a:t>
            </a:r>
          </a:p>
          <a:p>
            <a:pPr lvl="1"/>
            <a:r>
              <a:rPr lang="nl-BE" dirty="0"/>
              <a:t>Bevallingsverlof</a:t>
            </a:r>
          </a:p>
          <a:p>
            <a:pPr lvl="1"/>
            <a:r>
              <a:rPr lang="nl-BE" dirty="0"/>
              <a:t>Bedreiging door beroepsziekte</a:t>
            </a:r>
          </a:p>
          <a:p>
            <a:pPr lvl="1"/>
            <a:r>
              <a:rPr lang="nl-BE" dirty="0" err="1"/>
              <a:t>Moederschapsbescherming</a:t>
            </a:r>
            <a:endParaRPr lang="nl-BE" dirty="0"/>
          </a:p>
          <a:p>
            <a:pPr lvl="2"/>
            <a:r>
              <a:rPr lang="nl-BE" dirty="0"/>
              <a:t>Maar met een maximum van 70 dagen.</a:t>
            </a:r>
          </a:p>
        </p:txBody>
      </p:sp>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2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Presentation7">
  <a:themeElements>
    <a:clrScheme name="Vermogen">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od">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od">
      <a:fillStyleLst>
        <a:solidFill>
          <a:schemeClr val="phClr"/>
        </a:solidFill>
        <a:solidFill>
          <a:schemeClr val="phClr">
            <a:tint val="80000"/>
          </a:schemeClr>
        </a:solidFill>
        <a:solidFill>
          <a:schemeClr val="phClr">
            <a:shade val="30000"/>
            <a:satMod val="150000"/>
          </a:schemeClr>
        </a:solidFill>
      </a:fillStyleLst>
      <a:lnStyleLst>
        <a:ln w="9525" cap="flat" cmpd="sng" algn="ctr">
          <a:solidFill>
            <a:schemeClr val="phClr">
              <a:tint val="90000"/>
              <a:satMod val="105000"/>
            </a:schemeClr>
          </a:solidFill>
          <a:prstDash val="solid"/>
        </a:ln>
        <a:ln w="50800" cap="flat" cmpd="sng" algn="ctr">
          <a:solidFill>
            <a:schemeClr val="phClr">
              <a:tint val="90000"/>
            </a:schemeClr>
          </a:solidFill>
          <a:prstDash val="solid"/>
        </a:ln>
        <a:ln w="76200" cap="flat" cmpd="dbl" algn="ctr">
          <a:solidFill>
            <a:schemeClr val="phClr">
              <a:tint val="90000"/>
            </a:schemeClr>
          </a:solidFill>
          <a:prstDash val="solid"/>
        </a:ln>
      </a:lnStyleLst>
      <a:effectStyleLst>
        <a:effectStyle>
          <a:effectLst/>
        </a:effectStyle>
        <a:effectStyle>
          <a:effectLst>
            <a:outerShdw blurRad="76200" dist="25400" dir="5400000" sx="101000" sy="101000" rotWithShape="0">
              <a:srgbClr val="000000">
                <a:alpha val="50000"/>
              </a:srgbClr>
            </a:outerShdw>
          </a:effectLst>
        </a:effectStyle>
        <a:effectStyle>
          <a:effectLst>
            <a:outerShdw blurRad="76200" dist="50800" dir="5400000" sx="101000" sy="101000" rotWithShape="0">
              <a:srgbClr val="000000">
                <a:alpha val="50000"/>
              </a:srgbClr>
            </a:outerShdw>
            <a:reflection blurRad="12700" stA="30000" endPos="30000" dist="50800" dir="5400000" sy="-100000" rotWithShape="0"/>
          </a:effectLst>
          <a:scene3d>
            <a:camera prst="orthographicFront">
              <a:rot lat="0" lon="0" rev="0"/>
            </a:camera>
            <a:lightRig rig="twoPt" dir="t">
              <a:rot lat="0" lon="0" rev="5400000"/>
            </a:lightRig>
          </a:scene3d>
          <a:sp3d prstMaterial="softmetal">
            <a:bevelT w="63500" h="25400" prst="coolSlant"/>
          </a:sp3d>
        </a:effectStyle>
      </a:effectStyleLst>
      <a:bgFillStyleLst>
        <a:solidFill>
          <a:schemeClr val="phClr">
            <a:satMod val="125000"/>
          </a:schemeClr>
        </a:solidFill>
        <a:solidFill>
          <a:schemeClr val="phClr">
            <a:shade val="30000"/>
            <a:satMod val="150000"/>
          </a:schemeClr>
        </a:solidFill>
        <a:gradFill>
          <a:gsLst>
            <a:gs pos="0">
              <a:schemeClr val="phClr">
                <a:tint val="100000"/>
                <a:shade val="80000"/>
                <a:satMod val="135000"/>
              </a:schemeClr>
            </a:gs>
            <a:gs pos="55000">
              <a:schemeClr val="phClr">
                <a:tint val="70000"/>
                <a:shade val="100000"/>
                <a:satMod val="150000"/>
              </a:schemeClr>
            </a:gs>
            <a:gs pos="100000">
              <a:schemeClr val="phClr">
                <a:tint val="70000"/>
                <a:shade val="100000"/>
                <a:satMod val="150000"/>
              </a:schemeClr>
            </a:gs>
          </a:gsLst>
          <a:lin ang="5400000" scaled="0"/>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2C9615D0EF8EA4895C7FADE451A7244" ma:contentTypeVersion="13" ma:contentTypeDescription="Een nieuw document maken." ma:contentTypeScope="" ma:versionID="310183fcbc131a3c3a6ba5363419e31c">
  <xsd:schema xmlns:xsd="http://www.w3.org/2001/XMLSchema" xmlns:xs="http://www.w3.org/2001/XMLSchema" xmlns:p="http://schemas.microsoft.com/office/2006/metadata/properties" xmlns:ns2="8cc1fdae-938f-47ab-a1f2-efb96eb6ba59" xmlns:ns3="60577041-ca30-448f-8c1c-54bbfabbf32d" targetNamespace="http://schemas.microsoft.com/office/2006/metadata/properties" ma:root="true" ma:fieldsID="4ce9cb58e3fa522f539c1f70651e3cad" ns2:_="" ns3:_="">
    <xsd:import namespace="8cc1fdae-938f-47ab-a1f2-efb96eb6ba59"/>
    <xsd:import namespace="60577041-ca30-448f-8c1c-54bbfabbf3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1fdae-938f-47ab-a1f2-efb96eb6ba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0577041-ca30-448f-8c1c-54bbfabbf32d"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EA6D02-8713-4AC4-9BB2-DA6857825C5B}">
  <ds:schemaRefs>
    <ds:schemaRef ds:uri="http://schemas.microsoft.com/sharepoint/v3/contenttype/forms"/>
  </ds:schemaRefs>
</ds:datastoreItem>
</file>

<file path=customXml/itemProps2.xml><?xml version="1.0" encoding="utf-8"?>
<ds:datastoreItem xmlns:ds="http://schemas.openxmlformats.org/officeDocument/2006/customXml" ds:itemID="{93726128-70C5-4DD4-A34B-26D0A7470B3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cc1fdae-938f-47ab-a1f2-efb96eb6ba59"/>
    <ds:schemaRef ds:uri="http://purl.org/dc/elements/1.1/"/>
    <ds:schemaRef ds:uri="http://schemas.microsoft.com/office/2006/metadata/properties"/>
    <ds:schemaRef ds:uri="60577041-ca30-448f-8c1c-54bbfabbf32d"/>
    <ds:schemaRef ds:uri="http://www.w3.org/XML/1998/namespace"/>
    <ds:schemaRef ds:uri="http://purl.org/dc/dcmitype/"/>
  </ds:schemaRefs>
</ds:datastoreItem>
</file>

<file path=customXml/itemProps3.xml><?xml version="1.0" encoding="utf-8"?>
<ds:datastoreItem xmlns:ds="http://schemas.openxmlformats.org/officeDocument/2006/customXml" ds:itemID="{CB23F5F3-5741-48E0-AA36-58E3411E61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1fdae-938f-47ab-a1f2-efb96eb6ba59"/>
    <ds:schemaRef ds:uri="60577041-ca30-448f-8c1c-54bbfabbf3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Template>
  <TotalTime>1292</TotalTime>
  <Words>1493</Words>
  <Application>Microsoft Office PowerPoint</Application>
  <PresentationFormat>Diavoorstelling (4:3)</PresentationFormat>
  <Paragraphs>254</Paragraphs>
  <Slides>36</Slides>
  <Notes>0</Notes>
  <HiddenSlides>0</HiddenSlides>
  <MMClips>36</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36</vt:i4>
      </vt:variant>
    </vt:vector>
  </HeadingPairs>
  <TitlesOfParts>
    <vt:vector size="43" baseType="lpstr">
      <vt:lpstr>Arial</vt:lpstr>
      <vt:lpstr>Calibri</vt:lpstr>
      <vt:lpstr>Courier New</vt:lpstr>
      <vt:lpstr>Trebuchet MS</vt:lpstr>
      <vt:lpstr>Verdana</vt:lpstr>
      <vt:lpstr>Wingdings</vt:lpstr>
      <vt:lpstr>Presentation7</vt:lpstr>
      <vt:lpstr>Scholengemeenschappen  Kabawano  Sint-Nicolaas BaO Noord &amp; Zuid</vt:lpstr>
      <vt:lpstr>kickstart</vt:lpstr>
      <vt:lpstr>Inhoud van deze sessie</vt:lpstr>
      <vt:lpstr>TADD</vt:lpstr>
      <vt:lpstr>Recht op TADD</vt:lpstr>
      <vt:lpstr>Recht op TADD</vt:lpstr>
      <vt:lpstr>Recht op TADD</vt:lpstr>
      <vt:lpstr>Wanneer TADD? </vt:lpstr>
      <vt:lpstr>Recht op TADD</vt:lpstr>
      <vt:lpstr>Tijdslijn</vt:lpstr>
      <vt:lpstr>Recht op TADD</vt:lpstr>
      <vt:lpstr>Beoordeling</vt:lpstr>
      <vt:lpstr>Positieve beoordeling</vt:lpstr>
      <vt:lpstr>Beoordeling met werkpunten</vt:lpstr>
      <vt:lpstr>Negatieve beoordeling</vt:lpstr>
      <vt:lpstr>Aantal beoordelingen</vt:lpstr>
      <vt:lpstr>Beoordelingen / evaluatie samengevat</vt:lpstr>
      <vt:lpstr>Recht op TADD</vt:lpstr>
      <vt:lpstr>Recht op TADD</vt:lpstr>
      <vt:lpstr>Recht op TADD</vt:lpstr>
      <vt:lpstr>Ontslag</vt:lpstr>
      <vt:lpstr>Ik ben nu TADD</vt:lpstr>
      <vt:lpstr>Ik ben nu TADD</vt:lpstr>
      <vt:lpstr>Vaste benoeming</vt:lpstr>
      <vt:lpstr>Vaste benoeming</vt:lpstr>
      <vt:lpstr>Vaste benoeming</vt:lpstr>
      <vt:lpstr>Vaste benoeming</vt:lpstr>
      <vt:lpstr>evaluatietraject</vt:lpstr>
      <vt:lpstr>Evaluatietraject</vt:lpstr>
      <vt:lpstr>Evaluatietraject</vt:lpstr>
      <vt:lpstr>Bijkomende info</vt:lpstr>
      <vt:lpstr>Bijkomende info</vt:lpstr>
      <vt:lpstr>Documenten</vt:lpstr>
      <vt:lpstr>Help, geen werk op 1/9</vt:lpstr>
      <vt:lpstr>Nog dit</vt:lpstr>
      <vt:lpstr>Wij duimen voor een toffe job in het onderwijs !</vt:lpstr>
    </vt:vector>
  </TitlesOfParts>
  <Company>BROEDERS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Scholengemeenschappen  Heilig Kruis – Sint-Nicolaas BaO</dc:title>
  <dc:creator>vej</dc:creator>
  <cp:lastModifiedBy>Yves Collier</cp:lastModifiedBy>
  <cp:revision>86</cp:revision>
  <cp:lastPrinted>2019-05-27T11:17:51Z</cp:lastPrinted>
  <dcterms:created xsi:type="dcterms:W3CDTF">2011-09-06T12:40:21Z</dcterms:created>
  <dcterms:modified xsi:type="dcterms:W3CDTF">2023-06-01T09:06:15Z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0x010100F2C9615D0EF8EA4895C7FADE451A7244</vt:lpwstr>
  </property>
</Properties>
</file>